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7"/>
  </p:notesMasterIdLst>
  <p:sldIdLst>
    <p:sldId id="264" r:id="rId2"/>
    <p:sldId id="257" r:id="rId3"/>
    <p:sldId id="332" r:id="rId4"/>
    <p:sldId id="364" r:id="rId5"/>
    <p:sldId id="367" r:id="rId6"/>
    <p:sldId id="398" r:id="rId7"/>
    <p:sldId id="399" r:id="rId8"/>
    <p:sldId id="400" r:id="rId9"/>
    <p:sldId id="358" r:id="rId10"/>
    <p:sldId id="375" r:id="rId11"/>
    <p:sldId id="373" r:id="rId12"/>
    <p:sldId id="374" r:id="rId13"/>
    <p:sldId id="378" r:id="rId14"/>
    <p:sldId id="401" r:id="rId15"/>
    <p:sldId id="402" r:id="rId16"/>
    <p:sldId id="359" r:id="rId17"/>
    <p:sldId id="360" r:id="rId18"/>
    <p:sldId id="393" r:id="rId19"/>
    <p:sldId id="403" r:id="rId20"/>
    <p:sldId id="409" r:id="rId21"/>
    <p:sldId id="415" r:id="rId22"/>
    <p:sldId id="397" r:id="rId23"/>
    <p:sldId id="410" r:id="rId24"/>
    <p:sldId id="413" r:id="rId25"/>
    <p:sldId id="412" r:id="rId26"/>
    <p:sldId id="411" r:id="rId27"/>
    <p:sldId id="383" r:id="rId28"/>
    <p:sldId id="405" r:id="rId29"/>
    <p:sldId id="406" r:id="rId30"/>
    <p:sldId id="361" r:id="rId31"/>
    <p:sldId id="392" r:id="rId32"/>
    <p:sldId id="414" r:id="rId33"/>
    <p:sldId id="326" r:id="rId34"/>
    <p:sldId id="407" r:id="rId35"/>
    <p:sldId id="263" r:id="rId36"/>
  </p:sldIdLst>
  <p:sldSz cx="12192000" cy="6858000"/>
  <p:notesSz cx="6858000" cy="9144000"/>
  <p:embeddedFontLst>
    <p:embeddedFont>
      <p:font typeface="Gmarket Sans TTF Bold" panose="02000000000000000000" pitchFamily="2" charset="-128"/>
      <p:bold r:id="rId38"/>
    </p:embeddedFont>
    <p:embeddedFont>
      <p:font typeface="Gmarket Sans TTF Light" panose="02000000000000000000" pitchFamily="2" charset="-128"/>
      <p:regular r:id="rId39"/>
    </p:embeddedFont>
    <p:embeddedFont>
      <p:font typeface="Gmarket Sans TTF Medium" panose="02000000000000000000" pitchFamily="2" charset="-128"/>
      <p:regular r:id="rId40"/>
    </p:embeddedFont>
    <p:embeddedFont>
      <p:font typeface="Pretendard" panose="02000503000000020004" pitchFamily="2" charset="-127"/>
      <p:regular r:id="rId41"/>
      <p:bold r:id="rId42"/>
    </p:embeddedFont>
    <p:embeddedFont>
      <p:font typeface="Pretendard Medium" panose="02000503000000020004" pitchFamily="2" charset="-127"/>
      <p:regular r:id="rId43"/>
    </p:embeddedFont>
    <p:embeddedFont>
      <p:font typeface="Pretendard SemiBold" panose="02000503000000020004" pitchFamily="2" charset="-127"/>
      <p:regular r:id="rId44"/>
      <p:bold r:id="rId45"/>
    </p:embeddedFont>
  </p:embeddedFontLst>
  <p:defaultTextStyle>
    <a:defPPr>
      <a:defRPr lang="ko-Kore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4A1A"/>
    <a:srgbClr val="97CE7D"/>
    <a:srgbClr val="4C4C4C"/>
    <a:srgbClr val="90A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71" autoAdjust="0"/>
    <p:restoredTop sz="96966"/>
  </p:normalViewPr>
  <p:slideViewPr>
    <p:cSldViewPr snapToGrid="0">
      <p:cViewPr>
        <p:scale>
          <a:sx n="132" d="100"/>
          <a:sy n="132" d="100"/>
        </p:scale>
        <p:origin x="856" y="712"/>
      </p:cViewPr>
      <p:guideLst>
        <p:guide orient="horz" pos="2160"/>
        <p:guide pos="55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US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D5697-C6F9-3543-9292-84C73159D28C}" type="datetimeFigureOut">
              <a:rPr kumimoji="1" lang="ko-Kore-US" altLang="en-US" smtClean="0"/>
              <a:t>2/15/24</a:t>
            </a:fld>
            <a:endParaRPr kumimoji="1" lang="ko-Kore-US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US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US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AA52F-A63E-274B-95F1-06B8BB0F1192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54626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F2307-3F37-2A80-0261-C4560C95A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9F686A-2B3B-7494-2D18-1D2010513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40C99B-4DD4-FA9A-8F46-962E7ED7E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단발적이고</a:t>
            </a:r>
            <a:r>
              <a:rPr lang="ko-KR" altLang="en-US" dirty="0"/>
              <a:t> 모두가 함께 하지 않으면 의미가 없다는 한계점을 보완하기 위해서</a:t>
            </a:r>
            <a:endParaRPr lang="en-US" altLang="ko-KR" dirty="0"/>
          </a:p>
          <a:p>
            <a:r>
              <a:rPr lang="ko-KR" altLang="en-US" dirty="0"/>
              <a:t>이걸 해결하기 위해서는 쓰레기가 있는 곳을 </a:t>
            </a:r>
            <a:r>
              <a:rPr lang="ko-KR" altLang="en-US" dirty="0" err="1"/>
              <a:t>플로깅하는</a:t>
            </a:r>
            <a:r>
              <a:rPr lang="ko-KR" altLang="en-US" dirty="0"/>
              <a:t> 게 중요해서 그런 정보를 제공하기</a:t>
            </a:r>
            <a:endParaRPr lang="en-US" altLang="ko-KR" dirty="0"/>
          </a:p>
          <a:p>
            <a:r>
              <a:rPr lang="ko-KR" altLang="en-US" dirty="0"/>
              <a:t>모두가 함께 참여하기 위해 릴레이로 참여하도록 돕는 게 핵심 가치임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34FAA4-4D07-F397-F535-108EB6C18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9DBC9-D29E-4A32-B570-856759FFAE5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330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1FDE3-75ED-E1BE-D1F1-7BE4708D2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B40BF3-11C6-E328-4A12-D3EED1C15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2D38E5-7B45-FA8F-E520-1CEB9CC0A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단발적이고</a:t>
            </a:r>
            <a:r>
              <a:rPr lang="ko-KR" altLang="en-US" dirty="0"/>
              <a:t> 모두가 함께 하지 않으면 의미가 없다는 한계점을 보완하기 위해서</a:t>
            </a:r>
            <a:endParaRPr lang="en-US" altLang="ko-KR" dirty="0"/>
          </a:p>
          <a:p>
            <a:r>
              <a:rPr lang="ko-KR" altLang="en-US" dirty="0"/>
              <a:t>이걸 해결하기 위해서는 쓰레기가 있는 곳을 </a:t>
            </a:r>
            <a:r>
              <a:rPr lang="ko-KR" altLang="en-US" dirty="0" err="1"/>
              <a:t>플로깅하는</a:t>
            </a:r>
            <a:r>
              <a:rPr lang="ko-KR" altLang="en-US" dirty="0"/>
              <a:t> 게 중요해서 그런 정보를 제공하기</a:t>
            </a:r>
            <a:endParaRPr lang="en-US" altLang="ko-KR" dirty="0"/>
          </a:p>
          <a:p>
            <a:r>
              <a:rPr lang="ko-KR" altLang="en-US" dirty="0"/>
              <a:t>모두가 함께 참여하기 위해 릴레이로 참여하도록 돕는 게 핵심 가치임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09E64F-C785-8669-3EF8-CAC5A17D27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9DBC9-D29E-4A32-B570-856759FFAE5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387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1FDE3-75ED-E1BE-D1F1-7BE4708D2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B40BF3-11C6-E328-4A12-D3EED1C15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2D38E5-7B45-FA8F-E520-1CEB9CC0A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단발적이고</a:t>
            </a:r>
            <a:r>
              <a:rPr lang="ko-KR" altLang="en-US" dirty="0"/>
              <a:t> 모두가 함께 하지 않으면 의미가 없다는 한계점을 보완하기 위해서</a:t>
            </a:r>
            <a:endParaRPr lang="en-US" altLang="ko-KR" dirty="0"/>
          </a:p>
          <a:p>
            <a:r>
              <a:rPr lang="ko-KR" altLang="en-US" dirty="0"/>
              <a:t>이걸 해결하기 위해서는 쓰레기가 있는 곳을 </a:t>
            </a:r>
            <a:r>
              <a:rPr lang="ko-KR" altLang="en-US" dirty="0" err="1"/>
              <a:t>플로깅하는</a:t>
            </a:r>
            <a:r>
              <a:rPr lang="ko-KR" altLang="en-US" dirty="0"/>
              <a:t> 게 중요해서 그런 정보를 제공하기</a:t>
            </a:r>
            <a:endParaRPr lang="en-US" altLang="ko-KR" dirty="0"/>
          </a:p>
          <a:p>
            <a:r>
              <a:rPr lang="ko-KR" altLang="en-US" dirty="0"/>
              <a:t>모두가 함께 참여하기 위해 릴레이로 참여하도록 돕는 게 핵심 가치임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09E64F-C785-8669-3EF8-CAC5A17D27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9DBC9-D29E-4A32-B570-856759FFAE5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18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84BF8-0203-5A4E-C64E-E85F78CE3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ADE149-EF02-8805-FC1D-9665DC4E1D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89C963-FFFE-7893-36BB-E06530F00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단발적이고</a:t>
            </a:r>
            <a:r>
              <a:rPr lang="ko-KR" altLang="en-US" dirty="0"/>
              <a:t> 모두가 함께 하지 않으면 의미가 없다는 한계점을 보완하기 위해서</a:t>
            </a:r>
            <a:endParaRPr lang="en-US" altLang="ko-KR" dirty="0"/>
          </a:p>
          <a:p>
            <a:r>
              <a:rPr lang="ko-KR" altLang="en-US" dirty="0"/>
              <a:t>이걸 해결하기 위해서는 쓰레기가 있는 곳을 </a:t>
            </a:r>
            <a:r>
              <a:rPr lang="ko-KR" altLang="en-US" dirty="0" err="1"/>
              <a:t>플로깅하는</a:t>
            </a:r>
            <a:r>
              <a:rPr lang="ko-KR" altLang="en-US" dirty="0"/>
              <a:t> 게 중요해서 그런 정보를 제공하기</a:t>
            </a:r>
            <a:endParaRPr lang="en-US" altLang="ko-KR" dirty="0"/>
          </a:p>
          <a:p>
            <a:r>
              <a:rPr lang="ko-KR" altLang="en-US" dirty="0"/>
              <a:t>모두가 함께 참여하기 위해 릴레이로 참여하도록 돕는 게 핵심 가치임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50330A-F9A1-06E3-7830-70161682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9DBC9-D29E-4A32-B570-856759FFAE5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915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84BF8-0203-5A4E-C64E-E85F78CE3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ADE149-EF02-8805-FC1D-9665DC4E1D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89C963-FFFE-7893-36BB-E06530F00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단발적이고</a:t>
            </a:r>
            <a:r>
              <a:rPr lang="ko-KR" altLang="en-US" dirty="0"/>
              <a:t> 모두가 함께 하지 않으면 의미가 없다는 한계점을 보완하기 위해서</a:t>
            </a:r>
            <a:endParaRPr lang="en-US" altLang="ko-KR" dirty="0"/>
          </a:p>
          <a:p>
            <a:r>
              <a:rPr lang="ko-KR" altLang="en-US" dirty="0"/>
              <a:t>이걸 해결하기 위해서는 쓰레기가 있는 곳을 </a:t>
            </a:r>
            <a:r>
              <a:rPr lang="ko-KR" altLang="en-US" dirty="0" err="1"/>
              <a:t>플로깅하는</a:t>
            </a:r>
            <a:r>
              <a:rPr lang="ko-KR" altLang="en-US" dirty="0"/>
              <a:t> 게 중요해서 그런 정보를 제공하기</a:t>
            </a:r>
            <a:endParaRPr lang="en-US" altLang="ko-KR" dirty="0"/>
          </a:p>
          <a:p>
            <a:r>
              <a:rPr lang="ko-KR" altLang="en-US" dirty="0"/>
              <a:t>모두가 함께 참여하기 위해 릴레이로 참여하도록 돕는 게 핵심 가치임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50330A-F9A1-06E3-7830-70161682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9DBC9-D29E-4A32-B570-856759FFAE5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542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84BF8-0203-5A4E-C64E-E85F78CE3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ADE149-EF02-8805-FC1D-9665DC4E1D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89C963-FFFE-7893-36BB-E06530F00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단발적이고</a:t>
            </a:r>
            <a:r>
              <a:rPr lang="ko-KR" altLang="en-US" dirty="0"/>
              <a:t> 모두가 함께 하지 않으면 의미가 없다는 한계점을 보완하기 위해서</a:t>
            </a:r>
            <a:endParaRPr lang="en-US" altLang="ko-KR" dirty="0"/>
          </a:p>
          <a:p>
            <a:r>
              <a:rPr lang="ko-KR" altLang="en-US" dirty="0"/>
              <a:t>이걸 해결하기 위해서는 쓰레기가 있는 곳을 </a:t>
            </a:r>
            <a:r>
              <a:rPr lang="ko-KR" altLang="en-US" dirty="0" err="1"/>
              <a:t>플로깅하는</a:t>
            </a:r>
            <a:r>
              <a:rPr lang="ko-KR" altLang="en-US" dirty="0"/>
              <a:t> 게 중요해서 그런 정보를 제공하기</a:t>
            </a:r>
            <a:endParaRPr lang="en-US" altLang="ko-KR" dirty="0"/>
          </a:p>
          <a:p>
            <a:r>
              <a:rPr lang="ko-KR" altLang="en-US" dirty="0"/>
              <a:t>모두가 함께 참여하기 위해 릴레이로 참여하도록 돕는 게 핵심 가치임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50330A-F9A1-06E3-7830-70161682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9DBC9-D29E-4A32-B570-856759FFAE5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156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84BF8-0203-5A4E-C64E-E85F78CE3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ADE149-EF02-8805-FC1D-9665DC4E1D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89C963-FFFE-7893-36BB-E06530F00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단발적이고</a:t>
            </a:r>
            <a:r>
              <a:rPr lang="ko-KR" altLang="en-US" dirty="0"/>
              <a:t> 모두가 함께 하지 않으면 의미가 없다는 한계점을 보완하기 위해서</a:t>
            </a:r>
            <a:endParaRPr lang="en-US" altLang="ko-KR" dirty="0"/>
          </a:p>
          <a:p>
            <a:r>
              <a:rPr lang="ko-KR" altLang="en-US" dirty="0"/>
              <a:t>이걸 해결하기 위해서는 쓰레기가 있는 곳을 </a:t>
            </a:r>
            <a:r>
              <a:rPr lang="ko-KR" altLang="en-US" dirty="0" err="1"/>
              <a:t>플로깅하는</a:t>
            </a:r>
            <a:r>
              <a:rPr lang="ko-KR" altLang="en-US" dirty="0"/>
              <a:t> 게 중요해서 그런 정보를 제공하기</a:t>
            </a:r>
            <a:endParaRPr lang="en-US" altLang="ko-KR" dirty="0"/>
          </a:p>
          <a:p>
            <a:r>
              <a:rPr lang="ko-KR" altLang="en-US" dirty="0"/>
              <a:t>모두가 함께 참여하기 위해 릴레이로 참여하도록 돕는 게 핵심 가치임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50330A-F9A1-06E3-7830-70161682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9DBC9-D29E-4A32-B570-856759FFAE5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854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84BF8-0203-5A4E-C64E-E85F78CE3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ADE149-EF02-8805-FC1D-9665DC4E1D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89C963-FFFE-7893-36BB-E06530F00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단발적이고</a:t>
            </a:r>
            <a:r>
              <a:rPr lang="ko-KR" altLang="en-US" dirty="0"/>
              <a:t> 모두가 함께 하지 않으면 의미가 없다는 한계점을 보완하기 위해서</a:t>
            </a:r>
            <a:endParaRPr lang="en-US" altLang="ko-KR" dirty="0"/>
          </a:p>
          <a:p>
            <a:r>
              <a:rPr lang="ko-KR" altLang="en-US" dirty="0"/>
              <a:t>이걸 해결하기 위해서는 쓰레기가 있는 곳을 </a:t>
            </a:r>
            <a:r>
              <a:rPr lang="ko-KR" altLang="en-US" dirty="0" err="1"/>
              <a:t>플로깅하는</a:t>
            </a:r>
            <a:r>
              <a:rPr lang="ko-KR" altLang="en-US" dirty="0"/>
              <a:t> 게 중요해서 그런 정보를 제공하기</a:t>
            </a:r>
            <a:endParaRPr lang="en-US" altLang="ko-KR" dirty="0"/>
          </a:p>
          <a:p>
            <a:r>
              <a:rPr lang="ko-KR" altLang="en-US" dirty="0"/>
              <a:t>모두가 함께 참여하기 위해 릴레이로 참여하도록 돕는 게 핵심 가치임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50330A-F9A1-06E3-7830-70161682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9DBC9-D29E-4A32-B570-856759FFAE5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688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84BF8-0203-5A4E-C64E-E85F78CE3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ADE149-EF02-8805-FC1D-9665DC4E1D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89C963-FFFE-7893-36BB-E06530F00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단발적이고</a:t>
            </a:r>
            <a:r>
              <a:rPr lang="ko-KR" altLang="en-US" dirty="0"/>
              <a:t> 모두가 함께 하지 않으면 의미가 없다는 한계점을 보완하기 위해서</a:t>
            </a:r>
            <a:endParaRPr lang="en-US" altLang="ko-KR" dirty="0"/>
          </a:p>
          <a:p>
            <a:r>
              <a:rPr lang="ko-KR" altLang="en-US" dirty="0"/>
              <a:t>이걸 해결하기 위해서는 쓰레기가 있는 곳을 </a:t>
            </a:r>
            <a:r>
              <a:rPr lang="ko-KR" altLang="en-US" dirty="0" err="1"/>
              <a:t>플로깅하는</a:t>
            </a:r>
            <a:r>
              <a:rPr lang="ko-KR" altLang="en-US" dirty="0"/>
              <a:t> 게 중요해서 그런 정보를 제공하기</a:t>
            </a:r>
            <a:endParaRPr lang="en-US" altLang="ko-KR" dirty="0"/>
          </a:p>
          <a:p>
            <a:r>
              <a:rPr lang="ko-KR" altLang="en-US" dirty="0"/>
              <a:t>모두가 함께 참여하기 위해 릴레이로 참여하도록 돕는 게 핵심 가치임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50330A-F9A1-06E3-7830-70161682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9DBC9-D29E-4A32-B570-856759FFAE5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922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84BF8-0203-5A4E-C64E-E85F78CE3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ADE149-EF02-8805-FC1D-9665DC4E1D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89C963-FFFE-7893-36BB-E06530F00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단발적이고</a:t>
            </a:r>
            <a:r>
              <a:rPr lang="ko-KR" altLang="en-US" dirty="0"/>
              <a:t> 모두가 함께 하지 않으면 의미가 없다는 한계점을 보완하기 위해서</a:t>
            </a:r>
            <a:endParaRPr lang="en-US" altLang="ko-KR" dirty="0"/>
          </a:p>
          <a:p>
            <a:r>
              <a:rPr lang="ko-KR" altLang="en-US" dirty="0"/>
              <a:t>이걸 해결하기 위해서는 쓰레기가 있는 곳을 </a:t>
            </a:r>
            <a:r>
              <a:rPr lang="ko-KR" altLang="en-US" dirty="0" err="1"/>
              <a:t>플로깅하는</a:t>
            </a:r>
            <a:r>
              <a:rPr lang="ko-KR" altLang="en-US" dirty="0"/>
              <a:t> 게 중요해서 그런 정보를 제공하기</a:t>
            </a:r>
            <a:endParaRPr lang="en-US" altLang="ko-KR" dirty="0"/>
          </a:p>
          <a:p>
            <a:r>
              <a:rPr lang="ko-KR" altLang="en-US" dirty="0"/>
              <a:t>모두가 함께 참여하기 위해 릴레이로 참여하도록 돕는 게 핵심 가치임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50330A-F9A1-06E3-7830-70161682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9DBC9-D29E-4A32-B570-856759FFAE5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430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84BF8-0203-5A4E-C64E-E85F78CE3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ADE149-EF02-8805-FC1D-9665DC4E1D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89C963-FFFE-7893-36BB-E06530F00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단발적이고</a:t>
            </a:r>
            <a:r>
              <a:rPr lang="ko-KR" altLang="en-US" dirty="0"/>
              <a:t> 모두가 함께 하지 않으면 의미가 없다는 한계점을 보완하기 위해서</a:t>
            </a:r>
            <a:endParaRPr lang="en-US" altLang="ko-KR" dirty="0"/>
          </a:p>
          <a:p>
            <a:r>
              <a:rPr lang="ko-KR" altLang="en-US" dirty="0"/>
              <a:t>이걸 해결하기 위해서는 쓰레기가 있는 곳을 </a:t>
            </a:r>
            <a:r>
              <a:rPr lang="ko-KR" altLang="en-US" dirty="0" err="1"/>
              <a:t>플로깅하는</a:t>
            </a:r>
            <a:r>
              <a:rPr lang="ko-KR" altLang="en-US" dirty="0"/>
              <a:t> 게 중요해서 그런 정보를 제공하기</a:t>
            </a:r>
            <a:endParaRPr lang="en-US" altLang="ko-KR" dirty="0"/>
          </a:p>
          <a:p>
            <a:r>
              <a:rPr lang="ko-KR" altLang="en-US" dirty="0"/>
              <a:t>모두가 함께 참여하기 위해 릴레이로 참여하도록 돕는 게 핵심 가치임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50330A-F9A1-06E3-7830-70161682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9DBC9-D29E-4A32-B570-856759FFAE5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817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4B637-264D-1F6E-7964-3CAF11EF2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4FF43C-2109-6C66-7B1A-EA83BBECA5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54A7B1-69B7-E44A-43A4-90B65347E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단발적이고</a:t>
            </a:r>
            <a:r>
              <a:rPr lang="ko-KR" altLang="en-US" dirty="0"/>
              <a:t> 모두가 함께 하지 않으면 의미가 없다는 한계점을 보완하기 위해서</a:t>
            </a:r>
            <a:endParaRPr lang="en-US" altLang="ko-KR" dirty="0"/>
          </a:p>
          <a:p>
            <a:r>
              <a:rPr lang="ko-KR" altLang="en-US" dirty="0"/>
              <a:t>이걸 해결하기 위해서는 쓰레기가 있는 곳을 </a:t>
            </a:r>
            <a:r>
              <a:rPr lang="ko-KR" altLang="en-US" dirty="0" err="1"/>
              <a:t>플로깅하는</a:t>
            </a:r>
            <a:r>
              <a:rPr lang="ko-KR" altLang="en-US" dirty="0"/>
              <a:t> 게 중요해서 그런 정보를 제공하기</a:t>
            </a:r>
            <a:endParaRPr lang="en-US" altLang="ko-KR" dirty="0"/>
          </a:p>
          <a:p>
            <a:r>
              <a:rPr lang="ko-KR" altLang="en-US" dirty="0"/>
              <a:t>모두가 함께 참여하기 위해 릴레이로 참여하도록 돕는 게 핵심 가치임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DD6CAE-FA58-26B8-193E-DF4EEB1F2B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9DBC9-D29E-4A32-B570-856759FFAE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865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84BF8-0203-5A4E-C64E-E85F78CE3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ADE149-EF02-8805-FC1D-9665DC4E1D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89C963-FFFE-7893-36BB-E06530F00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단발적이고</a:t>
            </a:r>
            <a:r>
              <a:rPr lang="ko-KR" altLang="en-US" dirty="0"/>
              <a:t> 모두가 함께 하지 않으면 의미가 없다는 한계점을 보완하기 위해서</a:t>
            </a:r>
            <a:endParaRPr lang="en-US" altLang="ko-KR" dirty="0"/>
          </a:p>
          <a:p>
            <a:r>
              <a:rPr lang="ko-KR" altLang="en-US" dirty="0"/>
              <a:t>이걸 해결하기 위해서는 쓰레기가 있는 곳을 </a:t>
            </a:r>
            <a:r>
              <a:rPr lang="ko-KR" altLang="en-US" dirty="0" err="1"/>
              <a:t>플로깅하는</a:t>
            </a:r>
            <a:r>
              <a:rPr lang="ko-KR" altLang="en-US" dirty="0"/>
              <a:t> 게 중요해서 그런 정보를 제공하기</a:t>
            </a:r>
            <a:endParaRPr lang="en-US" altLang="ko-KR" dirty="0"/>
          </a:p>
          <a:p>
            <a:r>
              <a:rPr lang="ko-KR" altLang="en-US" dirty="0"/>
              <a:t>모두가 함께 참여하기 위해 릴레이로 참여하도록 돕는 게 핵심 가치임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50330A-F9A1-06E3-7830-70161682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9DBC9-D29E-4A32-B570-856759FFAE5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828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84BF8-0203-5A4E-C64E-E85F78CE3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ADE149-EF02-8805-FC1D-9665DC4E1D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89C963-FFFE-7893-36BB-E06530F00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단발적이고</a:t>
            </a:r>
            <a:r>
              <a:rPr lang="ko-KR" altLang="en-US" dirty="0"/>
              <a:t> 모두가 함께 하지 않으면 의미가 없다는 한계점을 보완하기 위해서</a:t>
            </a:r>
            <a:endParaRPr lang="en-US" altLang="ko-KR" dirty="0"/>
          </a:p>
          <a:p>
            <a:r>
              <a:rPr lang="ko-KR" altLang="en-US" dirty="0"/>
              <a:t>이걸 해결하기 위해서는 쓰레기가 있는 곳을 </a:t>
            </a:r>
            <a:r>
              <a:rPr lang="ko-KR" altLang="en-US" dirty="0" err="1"/>
              <a:t>플로깅하는</a:t>
            </a:r>
            <a:r>
              <a:rPr lang="ko-KR" altLang="en-US" dirty="0"/>
              <a:t> 게 중요해서 그런 정보를 제공하기</a:t>
            </a:r>
            <a:endParaRPr lang="en-US" altLang="ko-KR" dirty="0"/>
          </a:p>
          <a:p>
            <a:r>
              <a:rPr lang="ko-KR" altLang="en-US" dirty="0"/>
              <a:t>모두가 함께 참여하기 위해 릴레이로 참여하도록 돕는 게 핵심 가치임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50330A-F9A1-06E3-7830-70161682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9DBC9-D29E-4A32-B570-856759FFAE5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456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84BF8-0203-5A4E-C64E-E85F78CE3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ADE149-EF02-8805-FC1D-9665DC4E1D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89C963-FFFE-7893-36BB-E06530F00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단발적이고</a:t>
            </a:r>
            <a:r>
              <a:rPr lang="ko-KR" altLang="en-US" dirty="0"/>
              <a:t> 모두가 함께 하지 않으면 의미가 없다는 한계점을 보완하기 위해서</a:t>
            </a:r>
            <a:endParaRPr lang="en-US" altLang="ko-KR" dirty="0"/>
          </a:p>
          <a:p>
            <a:r>
              <a:rPr lang="ko-KR" altLang="en-US" dirty="0"/>
              <a:t>이걸 해결하기 위해서는 쓰레기가 있는 곳을 </a:t>
            </a:r>
            <a:r>
              <a:rPr lang="ko-KR" altLang="en-US" dirty="0" err="1"/>
              <a:t>플로깅하는</a:t>
            </a:r>
            <a:r>
              <a:rPr lang="ko-KR" altLang="en-US" dirty="0"/>
              <a:t> 게 중요해서 그런 정보를 제공하기</a:t>
            </a:r>
            <a:endParaRPr lang="en-US" altLang="ko-KR" dirty="0"/>
          </a:p>
          <a:p>
            <a:r>
              <a:rPr lang="ko-KR" altLang="en-US" dirty="0"/>
              <a:t>모두가 함께 참여하기 위해 릴레이로 참여하도록 돕는 게 핵심 가치임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50330A-F9A1-06E3-7830-70161682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9DBC9-D29E-4A32-B570-856759FFAE5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19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84BF8-0203-5A4E-C64E-E85F78CE3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ADE149-EF02-8805-FC1D-9665DC4E1D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89C963-FFFE-7893-36BB-E06530F00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단발적이고</a:t>
            </a:r>
            <a:r>
              <a:rPr lang="ko-KR" altLang="en-US" dirty="0"/>
              <a:t> 모두가 함께 하지 않으면 의미가 없다는 한계점을 보완하기 위해서</a:t>
            </a:r>
            <a:endParaRPr lang="en-US" altLang="ko-KR" dirty="0"/>
          </a:p>
          <a:p>
            <a:r>
              <a:rPr lang="ko-KR" altLang="en-US" dirty="0"/>
              <a:t>이걸 해결하기 위해서는 쓰레기가 있는 곳을 </a:t>
            </a:r>
            <a:r>
              <a:rPr lang="ko-KR" altLang="en-US" dirty="0" err="1"/>
              <a:t>플로깅하는</a:t>
            </a:r>
            <a:r>
              <a:rPr lang="ko-KR" altLang="en-US" dirty="0"/>
              <a:t> 게 중요해서 그런 정보를 제공하기</a:t>
            </a:r>
            <a:endParaRPr lang="en-US" altLang="ko-KR" dirty="0"/>
          </a:p>
          <a:p>
            <a:r>
              <a:rPr lang="ko-KR" altLang="en-US" dirty="0"/>
              <a:t>모두가 함께 참여하기 위해 릴레이로 참여하도록 돕는 게 핵심 가치임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50330A-F9A1-06E3-7830-70161682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9DBC9-D29E-4A32-B570-856759FFAE5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733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4B637-264D-1F6E-7964-3CAF11EF2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4FF43C-2109-6C66-7B1A-EA83BBECA5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54A7B1-69B7-E44A-43A4-90B65347E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단발적이고</a:t>
            </a:r>
            <a:r>
              <a:rPr lang="ko-KR" altLang="en-US" dirty="0"/>
              <a:t> 모두가 함께 하지 않으면 의미가 없다는 한계점을 보완하기 위해서</a:t>
            </a:r>
            <a:endParaRPr lang="en-US" altLang="ko-KR" dirty="0"/>
          </a:p>
          <a:p>
            <a:r>
              <a:rPr lang="ko-KR" altLang="en-US" dirty="0"/>
              <a:t>이걸 해결하기 위해서는 쓰레기가 있는 곳을 </a:t>
            </a:r>
            <a:r>
              <a:rPr lang="ko-KR" altLang="en-US" dirty="0" err="1"/>
              <a:t>플로깅하는</a:t>
            </a:r>
            <a:r>
              <a:rPr lang="ko-KR" altLang="en-US" dirty="0"/>
              <a:t> 게 중요해서 그런 정보를 제공하기</a:t>
            </a:r>
            <a:endParaRPr lang="en-US" altLang="ko-KR" dirty="0"/>
          </a:p>
          <a:p>
            <a:r>
              <a:rPr lang="ko-KR" altLang="en-US" dirty="0"/>
              <a:t>모두가 함께 참여하기 위해 릴레이로 참여하도록 돕는 게 핵심 가치임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DD6CAE-FA58-26B8-193E-DF4EEB1F2B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9DBC9-D29E-4A32-B570-856759FFAE5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26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4B637-264D-1F6E-7964-3CAF11EF2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4FF43C-2109-6C66-7B1A-EA83BBECA5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54A7B1-69B7-E44A-43A4-90B65347E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단발적이고</a:t>
            </a:r>
            <a:r>
              <a:rPr lang="ko-KR" altLang="en-US" dirty="0"/>
              <a:t> 모두가 함께 하지 않으면 의미가 없다는 한계점을 보완하기 위해서</a:t>
            </a:r>
            <a:endParaRPr lang="en-US" altLang="ko-KR" dirty="0"/>
          </a:p>
          <a:p>
            <a:r>
              <a:rPr lang="ko-KR" altLang="en-US" dirty="0"/>
              <a:t>이걸 해결하기 위해서는 쓰레기가 있는 곳을 </a:t>
            </a:r>
            <a:r>
              <a:rPr lang="ko-KR" altLang="en-US" dirty="0" err="1"/>
              <a:t>플로깅하는</a:t>
            </a:r>
            <a:r>
              <a:rPr lang="ko-KR" altLang="en-US" dirty="0"/>
              <a:t> 게 중요해서 그런 정보를 제공하기</a:t>
            </a:r>
            <a:endParaRPr lang="en-US" altLang="ko-KR" dirty="0"/>
          </a:p>
          <a:p>
            <a:r>
              <a:rPr lang="ko-KR" altLang="en-US" dirty="0"/>
              <a:t>모두가 함께 참여하기 위해 릴레이로 참여하도록 돕는 게 핵심 가치임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DD6CAE-FA58-26B8-193E-DF4EEB1F2B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9DBC9-D29E-4A32-B570-856759FFAE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501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4B637-264D-1F6E-7964-3CAF11EF2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4FF43C-2109-6C66-7B1A-EA83BBECA5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54A7B1-69B7-E44A-43A4-90B65347E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단발적이고</a:t>
            </a:r>
            <a:r>
              <a:rPr lang="ko-KR" altLang="en-US" dirty="0"/>
              <a:t> 모두가 함께 하지 않으면 의미가 없다는 한계점을 보완하기 위해서</a:t>
            </a:r>
            <a:endParaRPr lang="en-US" altLang="ko-KR" dirty="0"/>
          </a:p>
          <a:p>
            <a:r>
              <a:rPr lang="ko-KR" altLang="en-US" dirty="0"/>
              <a:t>이걸 해결하기 위해서는 쓰레기가 있는 곳을 </a:t>
            </a:r>
            <a:r>
              <a:rPr lang="ko-KR" altLang="en-US" dirty="0" err="1"/>
              <a:t>플로깅하는</a:t>
            </a:r>
            <a:r>
              <a:rPr lang="ko-KR" altLang="en-US" dirty="0"/>
              <a:t> 게 중요해서 그런 정보를 제공하기</a:t>
            </a:r>
            <a:endParaRPr lang="en-US" altLang="ko-KR" dirty="0"/>
          </a:p>
          <a:p>
            <a:r>
              <a:rPr lang="ko-KR" altLang="en-US" dirty="0"/>
              <a:t>모두가 함께 참여하기 위해 릴레이로 참여하도록 돕는 게 핵심 가치임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DD6CAE-FA58-26B8-193E-DF4EEB1F2B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9DBC9-D29E-4A32-B570-856759FFAE5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529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E01A3-1B22-07EA-5714-C5FE5161D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6FB151-1B0C-6294-8C0B-B83F22C649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8E8FDD-61B2-6F0B-D165-4FFA2302C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단발적이고</a:t>
            </a:r>
            <a:r>
              <a:rPr lang="ko-KR" altLang="en-US" dirty="0"/>
              <a:t> 모두가 함께 하지 않으면 의미가 없다는 한계점을 보완하기 위해서</a:t>
            </a:r>
            <a:endParaRPr lang="en-US" altLang="ko-KR" dirty="0"/>
          </a:p>
          <a:p>
            <a:r>
              <a:rPr lang="ko-KR" altLang="en-US" dirty="0"/>
              <a:t>이걸 해결하기 위해서는 쓰레기가 있는 곳을 </a:t>
            </a:r>
            <a:r>
              <a:rPr lang="ko-KR" altLang="en-US" dirty="0" err="1"/>
              <a:t>플로깅하는</a:t>
            </a:r>
            <a:r>
              <a:rPr lang="ko-KR" altLang="en-US" dirty="0"/>
              <a:t> 게 중요해서 그런 정보를 제공하기</a:t>
            </a:r>
            <a:endParaRPr lang="en-US" altLang="ko-KR" dirty="0"/>
          </a:p>
          <a:p>
            <a:r>
              <a:rPr lang="ko-KR" altLang="en-US" dirty="0"/>
              <a:t>모두가 함께 참여하기 위해 릴레이로 참여하도록 돕는 게 핵심 가치임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930F34-D137-4413-B2C1-76FF7CC5CF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9DBC9-D29E-4A32-B570-856759FFAE5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962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84BF8-0203-5A4E-C64E-E85F78CE3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ADE149-EF02-8805-FC1D-9665DC4E1D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89C963-FFFE-7893-36BB-E06530F00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단발적이고</a:t>
            </a:r>
            <a:r>
              <a:rPr lang="ko-KR" altLang="en-US" dirty="0"/>
              <a:t> 모두가 함께 하지 않으면 의미가 없다는 한계점을 보완하기 위해서</a:t>
            </a:r>
            <a:endParaRPr lang="en-US" altLang="ko-KR" dirty="0"/>
          </a:p>
          <a:p>
            <a:r>
              <a:rPr lang="ko-KR" altLang="en-US" dirty="0"/>
              <a:t>이걸 해결하기 위해서는 쓰레기가 있는 곳을 </a:t>
            </a:r>
            <a:r>
              <a:rPr lang="ko-KR" altLang="en-US" dirty="0" err="1"/>
              <a:t>플로깅하는</a:t>
            </a:r>
            <a:r>
              <a:rPr lang="ko-KR" altLang="en-US" dirty="0"/>
              <a:t> 게 중요해서 그런 정보를 제공하기</a:t>
            </a:r>
            <a:endParaRPr lang="en-US" altLang="ko-KR" dirty="0"/>
          </a:p>
          <a:p>
            <a:r>
              <a:rPr lang="ko-KR" altLang="en-US" dirty="0"/>
              <a:t>모두가 함께 참여하기 위해 릴레이로 참여하도록 돕는 게 핵심 가치임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50330A-F9A1-06E3-7830-70161682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9DBC9-D29E-4A32-B570-856759FFAE5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733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98DBD-B5E5-657E-E997-22CC67D97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746B90-300F-F4FE-FEEB-3789D5F651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25CD60-BF87-B38E-6802-722F86F94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단발적이고</a:t>
            </a:r>
            <a:r>
              <a:rPr lang="ko-KR" altLang="en-US" dirty="0"/>
              <a:t> 모두가 함께 하지 않으면 의미가 없다는 한계점을 보완하기 위해서</a:t>
            </a:r>
            <a:endParaRPr lang="en-US" altLang="ko-KR" dirty="0"/>
          </a:p>
          <a:p>
            <a:r>
              <a:rPr lang="ko-KR" altLang="en-US" dirty="0"/>
              <a:t>이걸 해결하기 위해서는 쓰레기가 있는 곳을 </a:t>
            </a:r>
            <a:r>
              <a:rPr lang="ko-KR" altLang="en-US" dirty="0" err="1"/>
              <a:t>플로깅하는</a:t>
            </a:r>
            <a:r>
              <a:rPr lang="ko-KR" altLang="en-US" dirty="0"/>
              <a:t> 게 중요해서 그런 정보를 제공하기</a:t>
            </a:r>
            <a:endParaRPr lang="en-US" altLang="ko-KR" dirty="0"/>
          </a:p>
          <a:p>
            <a:r>
              <a:rPr lang="ko-KR" altLang="en-US" dirty="0"/>
              <a:t>모두가 함께 참여하기 위해 릴레이로 참여하도록 돕는 게 핵심 가치임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24FC13-207A-1A77-93D2-9B6D15E2BE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9DBC9-D29E-4A32-B570-856759FFAE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869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1FDE3-75ED-E1BE-D1F1-7BE4708D2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B40BF3-11C6-E328-4A12-D3EED1C15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2D38E5-7B45-FA8F-E520-1CEB9CC0A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단발적이고</a:t>
            </a:r>
            <a:r>
              <a:rPr lang="ko-KR" altLang="en-US" dirty="0"/>
              <a:t> 모두가 함께 하지 않으면 의미가 없다는 한계점을 보완하기 위해서</a:t>
            </a:r>
            <a:endParaRPr lang="en-US" altLang="ko-KR" dirty="0"/>
          </a:p>
          <a:p>
            <a:r>
              <a:rPr lang="ko-KR" altLang="en-US" dirty="0"/>
              <a:t>이걸 해결하기 위해서는 쓰레기가 있는 곳을 </a:t>
            </a:r>
            <a:r>
              <a:rPr lang="ko-KR" altLang="en-US" dirty="0" err="1"/>
              <a:t>플로깅하는</a:t>
            </a:r>
            <a:r>
              <a:rPr lang="ko-KR" altLang="en-US" dirty="0"/>
              <a:t> 게 중요해서 그런 정보를 제공하기</a:t>
            </a:r>
            <a:endParaRPr lang="en-US" altLang="ko-KR" dirty="0"/>
          </a:p>
          <a:p>
            <a:r>
              <a:rPr lang="ko-KR" altLang="en-US" dirty="0"/>
              <a:t>모두가 함께 참여하기 위해 릴레이로 참여하도록 돕는 게 핵심 가치임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09E64F-C785-8669-3EF8-CAC5A17D27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9DBC9-D29E-4A32-B570-856759FFAE5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656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5FE3B-598C-0A8B-681D-CF7398D4E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FB7044-C6E2-ED49-CE2D-6AEE85821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ED2BC-6BF9-EC7E-186D-85A84FBD4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2DB6-B811-9747-A1AD-D355E928642F}" type="datetimeFigureOut">
              <a:rPr kumimoji="1" lang="ko-Kore-US" altLang="en-US" smtClean="0"/>
              <a:t>2/15/24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2B5B96-658D-DEF2-CDB2-4A44EF4B6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B7BE8E-903F-443A-F6BE-086339938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C04D2-A598-7742-9341-4072696C9F3B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115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BA692-4DD6-A6D5-BA52-90A6324B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09282E-3BE4-866D-3BE9-F02FC26C7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7D33BA-67C7-7FFC-9299-7D8B945E3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2DB6-B811-9747-A1AD-D355E928642F}" type="datetimeFigureOut">
              <a:rPr kumimoji="1" lang="ko-Kore-US" altLang="en-US" smtClean="0"/>
              <a:t>2/15/24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0837E-4717-F915-FAB4-6E35BE330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E8CB36-4399-582B-0372-BBA5644B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C04D2-A598-7742-9341-4072696C9F3B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960051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395056-7E8E-A7B3-5299-0CE111D8E7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A77FF7-3F7E-914E-0C7E-3E8354294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571054-FB3F-5A10-E8FD-CB0CAE73D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2DB6-B811-9747-A1AD-D355E928642F}" type="datetimeFigureOut">
              <a:rPr kumimoji="1" lang="ko-Kore-US" altLang="en-US" smtClean="0"/>
              <a:t>2/15/24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0AF2EC-8D2E-1C62-CB7D-DB43110F3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4F63B-B3E1-8E95-7E58-33EA1C13B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C04D2-A598-7742-9341-4072696C9F3B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80847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29329-14F0-96BA-E49C-B0DD4E0E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F19354-3786-4780-4E27-B97AC8A11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CFF681-84DA-AD7A-46F7-04DF3C508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2DB6-B811-9747-A1AD-D355E928642F}" type="datetimeFigureOut">
              <a:rPr kumimoji="1" lang="ko-Kore-US" altLang="en-US" smtClean="0"/>
              <a:t>2/15/24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996CB7-2450-B352-C69C-447C4F7A1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2A06AF-B9CF-4749-9CCC-6C10D298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C04D2-A598-7742-9341-4072696C9F3B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39224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778D7-38BD-7C6E-CCDC-569DAD00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4F3CF5-2BA8-B342-F297-FDE2D6547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5C492-54D4-01FA-9F5A-F40FD00C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2DB6-B811-9747-A1AD-D355E928642F}" type="datetimeFigureOut">
              <a:rPr kumimoji="1" lang="ko-Kore-US" altLang="en-US" smtClean="0"/>
              <a:t>2/15/24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2B62A7-4390-5577-2B89-EFC1B09A9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53E-C22C-0C52-E79D-E09687FD9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C04D2-A598-7742-9341-4072696C9F3B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707155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9683B-89A7-7827-3696-568FA6B2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A4E56C-ECC9-4C01-CB5B-BF86E4289A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F27E72-B0C6-DC2C-21AC-0F2E111D5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BED346-958F-64E1-F75B-18AD13A7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2DB6-B811-9747-A1AD-D355E928642F}" type="datetimeFigureOut">
              <a:rPr kumimoji="1" lang="ko-Kore-US" altLang="en-US" smtClean="0"/>
              <a:t>2/15/24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F8B9F1-A5C5-00BB-599F-598BBB4A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D45017-EB55-5D04-110D-E083CA4D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C04D2-A598-7742-9341-4072696C9F3B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856020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C4B74-6F97-33B8-E608-D1BE1499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E42414-FD1A-F947-E4D8-62AAE289D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532E54-29F5-2C3C-9D71-DF5FE416D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85C998-81EA-C22F-B6B1-9A35EF70E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312BEC-091B-DFD5-0DB9-BEE3DCD12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B86C29-8AF3-EFFC-7963-8924F731F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2DB6-B811-9747-A1AD-D355E928642F}" type="datetimeFigureOut">
              <a:rPr kumimoji="1" lang="ko-Kore-US" altLang="en-US" smtClean="0"/>
              <a:t>2/15/24</a:t>
            </a:fld>
            <a:endParaRPr kumimoji="1" lang="ko-Kore-US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2BD101-1EE9-0800-4AB0-0831A3416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20B7E4-C3D7-7F9C-71B0-70BC5073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C04D2-A598-7742-9341-4072696C9F3B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430464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D215A3-9482-BC00-8568-3ADD5C7B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2E506D-E4DF-D011-98C7-9A2AD5F8D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2DB6-B811-9747-A1AD-D355E928642F}" type="datetimeFigureOut">
              <a:rPr kumimoji="1" lang="ko-Kore-US" altLang="en-US" smtClean="0"/>
              <a:t>2/15/24</a:t>
            </a:fld>
            <a:endParaRPr kumimoji="1" lang="ko-Kore-US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1E7FFE-4C0B-ACA1-F771-0B7EB245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BBA6DA-35CA-BC27-53FB-3723A8795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C04D2-A598-7742-9341-4072696C9F3B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896026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6BE6B0-51EF-D861-365A-2DB0195A3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2DB6-B811-9747-A1AD-D355E928642F}" type="datetimeFigureOut">
              <a:rPr kumimoji="1" lang="ko-Kore-US" altLang="en-US" smtClean="0"/>
              <a:t>2/15/24</a:t>
            </a:fld>
            <a:endParaRPr kumimoji="1" lang="ko-Kore-US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95344E-A100-DB81-8026-6EFEE2983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49CF41-2250-32D0-F059-8C4503BD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C04D2-A598-7742-9341-4072696C9F3B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06003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AAC6F-C2F3-E401-21C0-43D9C778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981794-9301-2808-0000-E6D4EEE7F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6CC7ED-750A-35A9-185E-241DB30B0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1C88E0-25C1-0C1E-4910-5C758E6AA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2DB6-B811-9747-A1AD-D355E928642F}" type="datetimeFigureOut">
              <a:rPr kumimoji="1" lang="ko-Kore-US" altLang="en-US" smtClean="0"/>
              <a:t>2/15/24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AD9FA2-3EE0-8900-9D44-2CD476A5D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E6B5B1-3748-836F-81C0-85C089B30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C04D2-A598-7742-9341-4072696C9F3B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04923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6C40A-020C-B7AB-4AB4-D8251D77C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20704DB-2AC3-349D-18EE-FF445BCF1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567959-1B35-E1DF-E9ED-A7A679EB6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4EFB12-9BF6-E5B6-7A3E-6CE05CA9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2DB6-B811-9747-A1AD-D355E928642F}" type="datetimeFigureOut">
              <a:rPr kumimoji="1" lang="ko-Kore-US" altLang="en-US" smtClean="0"/>
              <a:t>2/15/24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F9899E-76B2-FAFE-4B35-1643141AE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63E000-E9AB-B17A-0890-E0C8D3616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C04D2-A598-7742-9341-4072696C9F3B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260494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760DC2-942E-80D9-B448-AE9CA763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167352-7403-4750-9C05-184CBAB67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35C626-2A2A-093F-6E3D-F7A07271BE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BF2DB6-B811-9747-A1AD-D355E928642F}" type="datetimeFigureOut">
              <a:rPr kumimoji="1" lang="ko-Kore-US" altLang="en-US" smtClean="0"/>
              <a:t>2/15/24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287961-C6B1-A6BF-F8B1-24A5DE24A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DBE906-328C-4010-D6EE-4270C1D3D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4C04D2-A598-7742-9341-4072696C9F3B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1910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7.png"/><Relationship Id="rId4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gi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E4BB0DB-336A-003E-292D-B1DF3CD8D00C}"/>
              </a:ext>
            </a:extLst>
          </p:cNvPr>
          <p:cNvGrpSpPr/>
          <p:nvPr/>
        </p:nvGrpSpPr>
        <p:grpSpPr>
          <a:xfrm>
            <a:off x="-12192000" y="0"/>
            <a:ext cx="24384000" cy="6858000"/>
            <a:chOff x="-12192000" y="0"/>
            <a:chExt cx="24384000" cy="6858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A287D7D-CAA4-091D-FF80-69ECFE59F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01D749-A600-CD07-7F80-EC2FE5799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19200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73956D-E7C8-391A-01B2-7D843E26A74B}"/>
              </a:ext>
            </a:extLst>
          </p:cNvPr>
          <p:cNvSpPr/>
          <p:nvPr/>
        </p:nvSpPr>
        <p:spPr>
          <a:xfrm>
            <a:off x="-1685926" y="0"/>
            <a:ext cx="13877926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5B01D1-B086-7AD2-696A-751506B6B108}"/>
              </a:ext>
            </a:extLst>
          </p:cNvPr>
          <p:cNvSpPr txBox="1"/>
          <p:nvPr/>
        </p:nvSpPr>
        <p:spPr>
          <a:xfrm>
            <a:off x="4695616" y="2105561"/>
            <a:ext cx="28007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 err="1">
                <a:solidFill>
                  <a:srgbClr val="FDF9EC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relpl</a:t>
            </a:r>
            <a:endParaRPr lang="en-US" altLang="ko-KR" sz="8000" b="1" dirty="0">
              <a:solidFill>
                <a:srgbClr val="FDF9EC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DD486-09AB-BF63-303C-9D2932F75EA7}"/>
              </a:ext>
            </a:extLst>
          </p:cNvPr>
          <p:cNvSpPr txBox="1"/>
          <p:nvPr/>
        </p:nvSpPr>
        <p:spPr>
          <a:xfrm>
            <a:off x="976972" y="562247"/>
            <a:ext cx="158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공통프로젝트 </a:t>
            </a:r>
            <a:endParaRPr lang="en-US" altLang="ko-KR" dirty="0">
              <a:solidFill>
                <a:schemeClr val="bg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최종</a:t>
            </a:r>
            <a:r>
              <a:rPr lang="en-US" altLang="ko-KR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발표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7710A4-A0DC-BDB1-BA9F-59D882B7D59B}"/>
              </a:ext>
            </a:extLst>
          </p:cNvPr>
          <p:cNvCxnSpPr>
            <a:cxnSpLocks/>
          </p:cNvCxnSpPr>
          <p:nvPr/>
        </p:nvCxnSpPr>
        <p:spPr>
          <a:xfrm>
            <a:off x="1039413" y="562247"/>
            <a:ext cx="14608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56BC692-6DD7-1F26-7BCE-3932022B759C}"/>
              </a:ext>
            </a:extLst>
          </p:cNvPr>
          <p:cNvSpPr txBox="1"/>
          <p:nvPr/>
        </p:nvSpPr>
        <p:spPr>
          <a:xfrm>
            <a:off x="5212585" y="3696037"/>
            <a:ext cx="17668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FDF9EC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Team GDD</a:t>
            </a:r>
          </a:p>
          <a:p>
            <a:pPr algn="ctr"/>
            <a:r>
              <a:rPr lang="ko-KR" altLang="en-US" sz="2000" b="1" dirty="0">
                <a:solidFill>
                  <a:srgbClr val="FDF9EC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</a:t>
            </a:r>
            <a:r>
              <a:rPr lang="en-US" altLang="ko-KR" sz="2000" b="1" dirty="0">
                <a:solidFill>
                  <a:srgbClr val="FDF9EC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D201</a:t>
            </a:r>
            <a:endParaRPr lang="ko-KR" altLang="en-US" sz="2000" b="1" dirty="0">
              <a:solidFill>
                <a:srgbClr val="FDF9EC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6916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3CE8A-AC74-B853-D21B-AC9364EDC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F6DB89ED-A9C6-0DCE-2417-CD24D9DB9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255" y="435720"/>
            <a:ext cx="3021362" cy="5941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12700"/>
          </a:effec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24BBE5-7124-D543-11CF-28A5E7BF8E1D}"/>
              </a:ext>
            </a:extLst>
          </p:cNvPr>
          <p:cNvSpPr/>
          <p:nvPr/>
        </p:nvSpPr>
        <p:spPr>
          <a:xfrm>
            <a:off x="9925050" y="6496050"/>
            <a:ext cx="2176318" cy="276225"/>
          </a:xfrm>
          <a:prstGeom prst="rect">
            <a:avLst/>
          </a:prstGeom>
          <a:solidFill>
            <a:srgbClr val="FDF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E315B1C-F2B4-04F2-F185-FCC0A225C5A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406572"/>
            <a:ext cx="2133600" cy="142240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2449450F-8054-3636-2801-DB815E14CC94}"/>
              </a:ext>
            </a:extLst>
          </p:cNvPr>
          <p:cNvSpPr txBox="1">
            <a:spLocks/>
          </p:cNvSpPr>
          <p:nvPr/>
        </p:nvSpPr>
        <p:spPr>
          <a:xfrm>
            <a:off x="496086" y="616503"/>
            <a:ext cx="3687495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릴레이 </a:t>
            </a:r>
            <a:r>
              <a:rPr lang="ko-KR" altLang="en-US" sz="3600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플로깅</a:t>
            </a:r>
            <a:endParaRPr lang="ko-KR" altLang="en-US" sz="360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CA3E94E-6160-B368-D2D2-EEBC0E2FECB8}"/>
              </a:ext>
            </a:extLst>
          </p:cNvPr>
          <p:cNvSpPr txBox="1">
            <a:spLocks/>
          </p:cNvSpPr>
          <p:nvPr/>
        </p:nvSpPr>
        <p:spPr>
          <a:xfrm>
            <a:off x="3405314" y="5088005"/>
            <a:ext cx="5381372" cy="56816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ko-KR" altLang="en-US" sz="3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317537-BA61-0C54-D7CE-6FDDACFC1107}"/>
              </a:ext>
            </a:extLst>
          </p:cNvPr>
          <p:cNvSpPr txBox="1">
            <a:spLocks/>
          </p:cNvSpPr>
          <p:nvPr/>
        </p:nvSpPr>
        <p:spPr>
          <a:xfrm>
            <a:off x="496087" y="293415"/>
            <a:ext cx="3311769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Part 2.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기능 소개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11467" y="2365715"/>
            <a:ext cx="28055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깨끗한 길 가지 않도록</a:t>
            </a:r>
          </a:p>
          <a:p>
            <a:endParaRPr lang="ko-KR" altLang="en-US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 rot="5400000">
            <a:off x="2853368" y="3337592"/>
            <a:ext cx="521778" cy="240018"/>
          </a:xfrm>
          <a:prstGeom prst="rightArrow">
            <a:avLst/>
          </a:prstGeom>
          <a:solidFill>
            <a:srgbClr val="304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23569" y="4103611"/>
            <a:ext cx="5381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릴레이 이전 참여자들이 지나온 경로를 확인</a:t>
            </a:r>
          </a:p>
        </p:txBody>
      </p:sp>
      <p:pic>
        <p:nvPicPr>
          <p:cNvPr id="20" name="그림 19" descr="휴대 전화, 정보기기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B8C32298-82EF-0AC1-2EDC-BE6F168D7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550" y="355286"/>
            <a:ext cx="3175922" cy="610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40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B580A-68C6-896F-8EEC-A54F183FA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3B7B5D4-7A96-D66D-8BAA-59496FF1DDC9}"/>
              </a:ext>
            </a:extLst>
          </p:cNvPr>
          <p:cNvSpPr/>
          <p:nvPr/>
        </p:nvSpPr>
        <p:spPr>
          <a:xfrm>
            <a:off x="9925050" y="6496050"/>
            <a:ext cx="2176318" cy="276225"/>
          </a:xfrm>
          <a:prstGeom prst="rect">
            <a:avLst/>
          </a:prstGeom>
          <a:solidFill>
            <a:srgbClr val="FDF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B1682D3-2F11-C9E1-CA5A-562861AAED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406572"/>
            <a:ext cx="2133600" cy="1422400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39CD950F-A92C-99FA-3278-116BBDBB8909}"/>
              </a:ext>
            </a:extLst>
          </p:cNvPr>
          <p:cNvSpPr txBox="1">
            <a:spLocks/>
          </p:cNvSpPr>
          <p:nvPr/>
        </p:nvSpPr>
        <p:spPr>
          <a:xfrm>
            <a:off x="496087" y="293415"/>
            <a:ext cx="3311769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Part 2.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기능 소개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BA2FF43-C9A9-D393-26EF-74D763BAB56C}"/>
              </a:ext>
            </a:extLst>
          </p:cNvPr>
          <p:cNvSpPr txBox="1">
            <a:spLocks/>
          </p:cNvSpPr>
          <p:nvPr/>
        </p:nvSpPr>
        <p:spPr>
          <a:xfrm>
            <a:off x="496087" y="616503"/>
            <a:ext cx="2744268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제보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0912218-0598-94F9-D955-4C9DF3D25537}"/>
              </a:ext>
            </a:extLst>
          </p:cNvPr>
          <p:cNvSpPr txBox="1">
            <a:spLocks/>
          </p:cNvSpPr>
          <p:nvPr/>
        </p:nvSpPr>
        <p:spPr>
          <a:xfrm>
            <a:off x="3405314" y="5088005"/>
            <a:ext cx="5381372" cy="56816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ko-KR" altLang="en-US" sz="3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7C7191A-B884-0C0C-9F27-BAA337FEA99F}"/>
              </a:ext>
            </a:extLst>
          </p:cNvPr>
          <p:cNvGrpSpPr/>
          <p:nvPr/>
        </p:nvGrpSpPr>
        <p:grpSpPr>
          <a:xfrm>
            <a:off x="5383155" y="348613"/>
            <a:ext cx="3175922" cy="6100615"/>
            <a:chOff x="5972912" y="280186"/>
            <a:chExt cx="3175922" cy="610061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7E10F74-0E48-F139-3465-B86E8A766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1" y="344854"/>
              <a:ext cx="3036244" cy="5971280"/>
            </a:xfrm>
            <a:prstGeom prst="rect">
              <a:avLst/>
            </a:prstGeom>
            <a:ln w="12700"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softEdge rad="12700"/>
            </a:effectLst>
          </p:spPr>
        </p:pic>
        <p:pic>
          <p:nvPicPr>
            <p:cNvPr id="2" name="그림 1" descr="휴대 전화, 정보기기, 휴대용 통신 장치, 통신 장치이(가) 표시된 사진&#10;&#10;자동 생성된 설명">
              <a:extLst>
                <a:ext uri="{FF2B5EF4-FFF2-40B4-BE49-F238E27FC236}">
                  <a16:creationId xmlns:a16="http://schemas.microsoft.com/office/drawing/2014/main" id="{667CFD69-1BAD-AED4-A40D-CA9F63859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912" y="280186"/>
              <a:ext cx="3175922" cy="6100615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E4D8F2-5EA4-598F-2BDD-C04217E83F36}"/>
              </a:ext>
            </a:extLst>
          </p:cNvPr>
          <p:cNvGrpSpPr/>
          <p:nvPr/>
        </p:nvGrpSpPr>
        <p:grpSpPr>
          <a:xfrm>
            <a:off x="423569" y="2365715"/>
            <a:ext cx="5381372" cy="2199561"/>
            <a:chOff x="423569" y="4977279"/>
            <a:chExt cx="5381372" cy="219956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A29AB4-B6F2-4EF4-B362-02486F1F9400}"/>
                </a:ext>
              </a:extLst>
            </p:cNvPr>
            <p:cNvSpPr txBox="1"/>
            <p:nvPr/>
          </p:nvSpPr>
          <p:spPr>
            <a:xfrm>
              <a:off x="423569" y="6715175"/>
              <a:ext cx="53813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제보된</a:t>
              </a:r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길을 추천 경로에 반영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AD821B-F426-77B6-0364-7A0190451347}"/>
                </a:ext>
              </a:extLst>
            </p:cNvPr>
            <p:cNvSpPr txBox="1"/>
            <p:nvPr/>
          </p:nvSpPr>
          <p:spPr>
            <a:xfrm>
              <a:off x="1445368" y="4977279"/>
              <a:ext cx="3337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쓰레기가 많은 길로 가도록</a:t>
              </a:r>
            </a:p>
          </p:txBody>
        </p:sp>
        <p:sp>
          <p:nvSpPr>
            <p:cNvPr id="17" name="오른쪽 화살표 4">
              <a:extLst>
                <a:ext uri="{FF2B5EF4-FFF2-40B4-BE49-F238E27FC236}">
                  <a16:creationId xmlns:a16="http://schemas.microsoft.com/office/drawing/2014/main" id="{DD4FD40A-15E9-B183-BFD4-1EA1B31A7078}"/>
                </a:ext>
              </a:extLst>
            </p:cNvPr>
            <p:cNvSpPr/>
            <p:nvPr/>
          </p:nvSpPr>
          <p:spPr>
            <a:xfrm rot="5400000">
              <a:off x="2853368" y="5949156"/>
              <a:ext cx="521778" cy="240018"/>
            </a:xfrm>
            <a:prstGeom prst="rightArrow">
              <a:avLst/>
            </a:prstGeom>
            <a:solidFill>
              <a:srgbClr val="304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6CAF693-2BC7-E62A-51E5-547D3258D519}"/>
              </a:ext>
            </a:extLst>
          </p:cNvPr>
          <p:cNvGrpSpPr/>
          <p:nvPr/>
        </p:nvGrpSpPr>
        <p:grpSpPr>
          <a:xfrm>
            <a:off x="8699688" y="344104"/>
            <a:ext cx="3175922" cy="6100615"/>
            <a:chOff x="6448317" y="293415"/>
            <a:chExt cx="3175922" cy="6100615"/>
          </a:xfrm>
        </p:grpSpPr>
        <p:pic>
          <p:nvPicPr>
            <p:cNvPr id="26" name="그림 25" descr="텍스트, 지도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3871FC5F-8D49-2B77-4911-FEB28017E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0624" y="346631"/>
              <a:ext cx="3011309" cy="5977970"/>
            </a:xfrm>
            <a:prstGeom prst="rect">
              <a:avLst/>
            </a:prstGeom>
          </p:spPr>
        </p:pic>
        <p:pic>
          <p:nvPicPr>
            <p:cNvPr id="27" name="그림 26" descr="휴대 전화, 정보기기, 휴대용 통신 장치, 통신 장치이(가) 표시된 사진&#10;&#10;자동 생성된 설명">
              <a:extLst>
                <a:ext uri="{FF2B5EF4-FFF2-40B4-BE49-F238E27FC236}">
                  <a16:creationId xmlns:a16="http://schemas.microsoft.com/office/drawing/2014/main" id="{5944EE0F-1A26-C161-087E-8D97E86ED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8317" y="293415"/>
              <a:ext cx="3175922" cy="6100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1528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35A1E-CEE7-8503-6B1A-B24D71C32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6E3ED8-0F5C-1D12-2032-D3A87CBB2EC4}"/>
              </a:ext>
            </a:extLst>
          </p:cNvPr>
          <p:cNvSpPr/>
          <p:nvPr/>
        </p:nvSpPr>
        <p:spPr>
          <a:xfrm>
            <a:off x="9925050" y="6496050"/>
            <a:ext cx="2176318" cy="276225"/>
          </a:xfrm>
          <a:prstGeom prst="rect">
            <a:avLst/>
          </a:prstGeom>
          <a:solidFill>
            <a:srgbClr val="FDF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6222976-7D6A-03AC-6670-D23649930F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406572"/>
            <a:ext cx="2133600" cy="1422400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81317537-BA61-0C54-D7CE-6FDDACFC1107}"/>
              </a:ext>
            </a:extLst>
          </p:cNvPr>
          <p:cNvSpPr txBox="1">
            <a:spLocks/>
          </p:cNvSpPr>
          <p:nvPr/>
        </p:nvSpPr>
        <p:spPr>
          <a:xfrm>
            <a:off x="496087" y="293415"/>
            <a:ext cx="3311769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Part 2.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기능 소개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ADA4395-7278-44E4-D580-6EB927E05200}"/>
              </a:ext>
            </a:extLst>
          </p:cNvPr>
          <p:cNvSpPr txBox="1">
            <a:spLocks/>
          </p:cNvSpPr>
          <p:nvPr/>
        </p:nvSpPr>
        <p:spPr>
          <a:xfrm>
            <a:off x="496086" y="616503"/>
            <a:ext cx="3469245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600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플로깅</a:t>
            </a:r>
            <a:r>
              <a:rPr lang="ko-KR" altLang="en-US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경로 추천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46CCFCD-3D1B-8213-8F0E-1EFADFDA6D89}"/>
              </a:ext>
            </a:extLst>
          </p:cNvPr>
          <p:cNvGrpSpPr/>
          <p:nvPr/>
        </p:nvGrpSpPr>
        <p:grpSpPr>
          <a:xfrm>
            <a:off x="6596940" y="419891"/>
            <a:ext cx="3175922" cy="6100615"/>
            <a:chOff x="6539220" y="293415"/>
            <a:chExt cx="3175922" cy="610061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C91A9B0-C0FB-232D-7877-4B6103827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919" y="354163"/>
              <a:ext cx="3043553" cy="5970437"/>
            </a:xfrm>
            <a:prstGeom prst="rect">
              <a:avLst/>
            </a:prstGeom>
            <a:ln w="12700"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softEdge rad="12700"/>
            </a:effectLst>
          </p:spPr>
        </p:pic>
        <p:pic>
          <p:nvPicPr>
            <p:cNvPr id="5" name="그림 4" descr="휴대 전화, 정보기기, 휴대용 통신 장치, 통신 장치이(가) 표시된 사진&#10;&#10;자동 생성된 설명">
              <a:extLst>
                <a:ext uri="{FF2B5EF4-FFF2-40B4-BE49-F238E27FC236}">
                  <a16:creationId xmlns:a16="http://schemas.microsoft.com/office/drawing/2014/main" id="{241C40D8-4401-519F-A0C5-5A2044C8A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9220" y="293415"/>
              <a:ext cx="3175922" cy="6100615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AFDA81-2957-86B2-77D7-EA954A908FE0}"/>
              </a:ext>
            </a:extLst>
          </p:cNvPr>
          <p:cNvGrpSpPr/>
          <p:nvPr/>
        </p:nvGrpSpPr>
        <p:grpSpPr>
          <a:xfrm>
            <a:off x="423569" y="2365715"/>
            <a:ext cx="5381372" cy="2199561"/>
            <a:chOff x="423569" y="4977279"/>
            <a:chExt cx="5381372" cy="219956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82470D-E67D-ECEB-3A29-71F3709C96C5}"/>
                </a:ext>
              </a:extLst>
            </p:cNvPr>
            <p:cNvSpPr txBox="1"/>
            <p:nvPr/>
          </p:nvSpPr>
          <p:spPr>
            <a:xfrm>
              <a:off x="423569" y="6715175"/>
              <a:ext cx="53813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제보 내역과 </a:t>
              </a:r>
              <a:r>
                <a:rPr lang="ko-KR" altLang="en-US" sz="24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플로깅</a:t>
              </a:r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실시 여부를 반영한 경로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B68987-9992-17E1-1C04-80F7B7B25F14}"/>
                </a:ext>
              </a:extLst>
            </p:cNvPr>
            <p:cNvSpPr txBox="1"/>
            <p:nvPr/>
          </p:nvSpPr>
          <p:spPr>
            <a:xfrm>
              <a:off x="1445368" y="4977279"/>
              <a:ext cx="3337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쓰레기가 많은 길로 가도록</a:t>
              </a:r>
            </a:p>
          </p:txBody>
        </p:sp>
        <p:sp>
          <p:nvSpPr>
            <p:cNvPr id="25" name="오른쪽 화살표 4">
              <a:extLst>
                <a:ext uri="{FF2B5EF4-FFF2-40B4-BE49-F238E27FC236}">
                  <a16:creationId xmlns:a16="http://schemas.microsoft.com/office/drawing/2014/main" id="{EF03FEE1-4A53-AB6A-B2DD-9685DCCEDD61}"/>
                </a:ext>
              </a:extLst>
            </p:cNvPr>
            <p:cNvSpPr/>
            <p:nvPr/>
          </p:nvSpPr>
          <p:spPr>
            <a:xfrm rot="5400000">
              <a:off x="2853368" y="5949156"/>
              <a:ext cx="521778" cy="240018"/>
            </a:xfrm>
            <a:prstGeom prst="rightArrow">
              <a:avLst/>
            </a:prstGeom>
            <a:solidFill>
              <a:srgbClr val="304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695F8C0-E76C-106C-873D-64E000E55039}"/>
              </a:ext>
            </a:extLst>
          </p:cNvPr>
          <p:cNvSpPr txBox="1"/>
          <p:nvPr/>
        </p:nvSpPr>
        <p:spPr>
          <a:xfrm>
            <a:off x="1679318" y="1749761"/>
            <a:ext cx="2805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깨끗한 길 가지 않도록</a:t>
            </a:r>
          </a:p>
        </p:txBody>
      </p:sp>
    </p:spTree>
    <p:extLst>
      <p:ext uri="{BB962C8B-B14F-4D97-AF65-F5344CB8AC3E}">
        <p14:creationId xmlns:p14="http://schemas.microsoft.com/office/powerpoint/2010/main" val="287769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2E7AA-516A-A49D-2D56-C6A04BC08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ABADF5-0764-9956-73B8-6D5B3D7360D7}"/>
              </a:ext>
            </a:extLst>
          </p:cNvPr>
          <p:cNvGrpSpPr/>
          <p:nvPr/>
        </p:nvGrpSpPr>
        <p:grpSpPr>
          <a:xfrm>
            <a:off x="6584231" y="409512"/>
            <a:ext cx="3175922" cy="6100615"/>
            <a:chOff x="8092886" y="293415"/>
            <a:chExt cx="3175922" cy="610061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D7D7C09-8A39-328E-1E65-C7554A7E7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732" y="341138"/>
              <a:ext cx="3050251" cy="6008995"/>
            </a:xfrm>
            <a:prstGeom prst="rect">
              <a:avLst/>
            </a:prstGeom>
            <a:ln w="12700"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softEdge rad="12700"/>
            </a:effectLst>
          </p:spPr>
        </p:pic>
        <p:pic>
          <p:nvPicPr>
            <p:cNvPr id="6" name="그림 5" descr="휴대 전화, 정보기기, 휴대용 통신 장치, 통신 장치이(가) 표시된 사진&#10;&#10;자동 생성된 설명">
              <a:extLst>
                <a:ext uri="{FF2B5EF4-FFF2-40B4-BE49-F238E27FC236}">
                  <a16:creationId xmlns:a16="http://schemas.microsoft.com/office/drawing/2014/main" id="{E96E6BE8-CA3D-77EC-9EE6-F753C7976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2886" y="293415"/>
              <a:ext cx="3175922" cy="6100615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4F59F4-3347-B219-7799-DD771FA1C294}"/>
              </a:ext>
            </a:extLst>
          </p:cNvPr>
          <p:cNvSpPr/>
          <p:nvPr/>
        </p:nvSpPr>
        <p:spPr>
          <a:xfrm>
            <a:off x="9925050" y="6496050"/>
            <a:ext cx="2176318" cy="276225"/>
          </a:xfrm>
          <a:prstGeom prst="rect">
            <a:avLst/>
          </a:prstGeom>
          <a:solidFill>
            <a:srgbClr val="FDF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9996D24-EE33-B427-D6FB-0FF550512B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406572"/>
            <a:ext cx="2133600" cy="1422400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DBD7C9B9-EC61-3FC9-7837-BABFA3ADFE4D}"/>
              </a:ext>
            </a:extLst>
          </p:cNvPr>
          <p:cNvSpPr txBox="1">
            <a:spLocks/>
          </p:cNvSpPr>
          <p:nvPr/>
        </p:nvSpPr>
        <p:spPr>
          <a:xfrm>
            <a:off x="496087" y="293415"/>
            <a:ext cx="3311769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Part 2.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기능 소개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EC81966-6A41-0C92-EA8E-1745279258A9}"/>
              </a:ext>
            </a:extLst>
          </p:cNvPr>
          <p:cNvSpPr txBox="1">
            <a:spLocks/>
          </p:cNvSpPr>
          <p:nvPr/>
        </p:nvSpPr>
        <p:spPr>
          <a:xfrm>
            <a:off x="496086" y="616503"/>
            <a:ext cx="3711771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내 </a:t>
            </a:r>
            <a:r>
              <a:rPr lang="ko-KR" altLang="en-US" sz="3600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플로깅</a:t>
            </a:r>
            <a:r>
              <a:rPr lang="ko-KR" altLang="en-US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기록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B7184D3-8219-677F-B748-71F287B3D7F5}"/>
              </a:ext>
            </a:extLst>
          </p:cNvPr>
          <p:cNvSpPr txBox="1">
            <a:spLocks/>
          </p:cNvSpPr>
          <p:nvPr/>
        </p:nvSpPr>
        <p:spPr>
          <a:xfrm>
            <a:off x="3405314" y="5088005"/>
            <a:ext cx="5381372" cy="56816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ko-KR" altLang="en-US" sz="3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F49424-CF31-EC52-3B1E-3607962C1F36}"/>
              </a:ext>
            </a:extLst>
          </p:cNvPr>
          <p:cNvGrpSpPr/>
          <p:nvPr/>
        </p:nvGrpSpPr>
        <p:grpSpPr>
          <a:xfrm>
            <a:off x="6596940" y="409511"/>
            <a:ext cx="3175922" cy="6100615"/>
            <a:chOff x="4591544" y="293414"/>
            <a:chExt cx="3175922" cy="610061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5A6BEB6-DED5-A528-1CAE-D0F2829CB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4758" y="349605"/>
              <a:ext cx="3064077" cy="6008995"/>
            </a:xfrm>
            <a:prstGeom prst="rect">
              <a:avLst/>
            </a:prstGeom>
          </p:spPr>
        </p:pic>
        <p:pic>
          <p:nvPicPr>
            <p:cNvPr id="2" name="그림 1" descr="휴대 전화, 정보기기, 휴대용 통신 장치, 통신 장치이(가) 표시된 사진&#10;&#10;자동 생성된 설명">
              <a:extLst>
                <a:ext uri="{FF2B5EF4-FFF2-40B4-BE49-F238E27FC236}">
                  <a16:creationId xmlns:a16="http://schemas.microsoft.com/office/drawing/2014/main" id="{501969D9-DAA3-EEB3-C525-F3F3E0DBC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544" y="293414"/>
              <a:ext cx="3175922" cy="6100615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139865-ED1D-09FC-76C9-D4848B609623}"/>
              </a:ext>
            </a:extLst>
          </p:cNvPr>
          <p:cNvGrpSpPr/>
          <p:nvPr/>
        </p:nvGrpSpPr>
        <p:grpSpPr>
          <a:xfrm>
            <a:off x="-151541" y="2365715"/>
            <a:ext cx="5381372" cy="2199561"/>
            <a:chOff x="423569" y="4977279"/>
            <a:chExt cx="5381372" cy="219956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0A1359-64E5-9419-02C9-572C4AAA1A1D}"/>
                </a:ext>
              </a:extLst>
            </p:cNvPr>
            <p:cNvSpPr txBox="1"/>
            <p:nvPr/>
          </p:nvSpPr>
          <p:spPr>
            <a:xfrm>
              <a:off x="423569" y="6715175"/>
              <a:ext cx="53813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사용자가 실시한 </a:t>
              </a:r>
              <a:r>
                <a:rPr lang="ko-KR" altLang="en-US" sz="24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플로깅</a:t>
              </a:r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기록을 제공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6D89AA-6D5D-DAAC-30F3-C15243429742}"/>
                </a:ext>
              </a:extLst>
            </p:cNvPr>
            <p:cNvSpPr txBox="1"/>
            <p:nvPr/>
          </p:nvSpPr>
          <p:spPr>
            <a:xfrm>
              <a:off x="2622775" y="4977279"/>
              <a:ext cx="9829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성취감</a:t>
              </a:r>
            </a:p>
          </p:txBody>
        </p:sp>
        <p:sp>
          <p:nvSpPr>
            <p:cNvPr id="21" name="오른쪽 화살표 4">
              <a:extLst>
                <a:ext uri="{FF2B5EF4-FFF2-40B4-BE49-F238E27FC236}">
                  <a16:creationId xmlns:a16="http://schemas.microsoft.com/office/drawing/2014/main" id="{82641898-CDF7-F585-3A64-7AFFB86659C0}"/>
                </a:ext>
              </a:extLst>
            </p:cNvPr>
            <p:cNvSpPr/>
            <p:nvPr/>
          </p:nvSpPr>
          <p:spPr>
            <a:xfrm rot="5400000">
              <a:off x="2853368" y="5949156"/>
              <a:ext cx="521778" cy="240018"/>
            </a:xfrm>
            <a:prstGeom prst="rightArrow">
              <a:avLst/>
            </a:prstGeom>
            <a:solidFill>
              <a:srgbClr val="304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834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2E7AA-516A-A49D-2D56-C6A04BC08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7DFAA96-2DA9-6C65-86A0-84E925809BD2}"/>
              </a:ext>
            </a:extLst>
          </p:cNvPr>
          <p:cNvGrpSpPr/>
          <p:nvPr/>
        </p:nvGrpSpPr>
        <p:grpSpPr>
          <a:xfrm>
            <a:off x="423569" y="2365715"/>
            <a:ext cx="5381372" cy="2199561"/>
            <a:chOff x="423569" y="4977279"/>
            <a:chExt cx="5381372" cy="21995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114C4E-0222-5DF8-BC89-924229F67E14}"/>
                </a:ext>
              </a:extLst>
            </p:cNvPr>
            <p:cNvSpPr txBox="1"/>
            <p:nvPr/>
          </p:nvSpPr>
          <p:spPr>
            <a:xfrm>
              <a:off x="423569" y="6715175"/>
              <a:ext cx="53813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랭킹을 실시간으로 제공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159D1B-0104-27C9-F503-0A5DAF2B1F3B}"/>
                </a:ext>
              </a:extLst>
            </p:cNvPr>
            <p:cNvSpPr txBox="1"/>
            <p:nvPr/>
          </p:nvSpPr>
          <p:spPr>
            <a:xfrm>
              <a:off x="2319006" y="4977279"/>
              <a:ext cx="15905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경쟁심 유발</a:t>
              </a:r>
            </a:p>
          </p:txBody>
        </p:sp>
        <p:sp>
          <p:nvSpPr>
            <p:cNvPr id="15" name="오른쪽 화살표 4">
              <a:extLst>
                <a:ext uri="{FF2B5EF4-FFF2-40B4-BE49-F238E27FC236}">
                  <a16:creationId xmlns:a16="http://schemas.microsoft.com/office/drawing/2014/main" id="{6EB4C7CB-D941-1ED2-790E-79E5FE8ECD18}"/>
                </a:ext>
              </a:extLst>
            </p:cNvPr>
            <p:cNvSpPr/>
            <p:nvPr/>
          </p:nvSpPr>
          <p:spPr>
            <a:xfrm rot="5400000">
              <a:off x="2853368" y="5949156"/>
              <a:ext cx="521778" cy="240018"/>
            </a:xfrm>
            <a:prstGeom prst="rightArrow">
              <a:avLst/>
            </a:prstGeom>
            <a:solidFill>
              <a:srgbClr val="304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4F59F4-3347-B219-7799-DD771FA1C294}"/>
              </a:ext>
            </a:extLst>
          </p:cNvPr>
          <p:cNvSpPr/>
          <p:nvPr/>
        </p:nvSpPr>
        <p:spPr>
          <a:xfrm>
            <a:off x="9925050" y="6496050"/>
            <a:ext cx="2176318" cy="276225"/>
          </a:xfrm>
          <a:prstGeom prst="rect">
            <a:avLst/>
          </a:prstGeom>
          <a:solidFill>
            <a:srgbClr val="FDF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9996D24-EE33-B427-D6FB-0FF550512B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406572"/>
            <a:ext cx="2133600" cy="1422400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DBD7C9B9-EC61-3FC9-7837-BABFA3ADFE4D}"/>
              </a:ext>
            </a:extLst>
          </p:cNvPr>
          <p:cNvSpPr txBox="1">
            <a:spLocks/>
          </p:cNvSpPr>
          <p:nvPr/>
        </p:nvSpPr>
        <p:spPr>
          <a:xfrm>
            <a:off x="496087" y="293415"/>
            <a:ext cx="3311769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Part 2.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기능 소개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EC81966-6A41-0C92-EA8E-1745279258A9}"/>
              </a:ext>
            </a:extLst>
          </p:cNvPr>
          <p:cNvSpPr txBox="1">
            <a:spLocks/>
          </p:cNvSpPr>
          <p:nvPr/>
        </p:nvSpPr>
        <p:spPr>
          <a:xfrm>
            <a:off x="496086" y="616503"/>
            <a:ext cx="3711771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랭킹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B7184D3-8219-677F-B748-71F287B3D7F5}"/>
              </a:ext>
            </a:extLst>
          </p:cNvPr>
          <p:cNvSpPr txBox="1">
            <a:spLocks/>
          </p:cNvSpPr>
          <p:nvPr/>
        </p:nvSpPr>
        <p:spPr>
          <a:xfrm>
            <a:off x="3405314" y="5088005"/>
            <a:ext cx="5381372" cy="56816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ko-KR" altLang="en-US" sz="3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AD23D7B-797E-A228-B302-21CB1C0763BC}"/>
              </a:ext>
            </a:extLst>
          </p:cNvPr>
          <p:cNvGrpSpPr/>
          <p:nvPr/>
        </p:nvGrpSpPr>
        <p:grpSpPr>
          <a:xfrm>
            <a:off x="6597541" y="425674"/>
            <a:ext cx="3175922" cy="6100615"/>
            <a:chOff x="6470541" y="295532"/>
            <a:chExt cx="3175922" cy="610061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1ECCA49-C802-B077-E5E0-1D270C0A1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0541" y="378692"/>
              <a:ext cx="3071207" cy="5988853"/>
            </a:xfrm>
            <a:prstGeom prst="rect">
              <a:avLst/>
            </a:prstGeom>
          </p:spPr>
        </p:pic>
        <p:pic>
          <p:nvPicPr>
            <p:cNvPr id="5" name="그림 4" descr="휴대 전화, 정보기기, 휴대용 통신 장치, 통신 장치이(가) 표시된 사진&#10;&#10;자동 생성된 설명">
              <a:extLst>
                <a:ext uri="{FF2B5EF4-FFF2-40B4-BE49-F238E27FC236}">
                  <a16:creationId xmlns:a16="http://schemas.microsoft.com/office/drawing/2014/main" id="{92EECD11-90A2-2264-DC58-AE462C908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0541" y="295532"/>
              <a:ext cx="3175922" cy="6100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3024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2E7AA-516A-A49D-2D56-C6A04BC08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4F59F4-3347-B219-7799-DD771FA1C294}"/>
              </a:ext>
            </a:extLst>
          </p:cNvPr>
          <p:cNvSpPr/>
          <p:nvPr/>
        </p:nvSpPr>
        <p:spPr>
          <a:xfrm>
            <a:off x="9925050" y="6496050"/>
            <a:ext cx="2176318" cy="276225"/>
          </a:xfrm>
          <a:prstGeom prst="rect">
            <a:avLst/>
          </a:prstGeom>
          <a:solidFill>
            <a:srgbClr val="FDF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9996D24-EE33-B427-D6FB-0FF550512B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406572"/>
            <a:ext cx="2133600" cy="1422400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DBD7C9B9-EC61-3FC9-7837-BABFA3ADFE4D}"/>
              </a:ext>
            </a:extLst>
          </p:cNvPr>
          <p:cNvSpPr txBox="1">
            <a:spLocks/>
          </p:cNvSpPr>
          <p:nvPr/>
        </p:nvSpPr>
        <p:spPr>
          <a:xfrm>
            <a:off x="496087" y="293415"/>
            <a:ext cx="3311769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Part 2.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기능 소개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EC81966-6A41-0C92-EA8E-1745279258A9}"/>
              </a:ext>
            </a:extLst>
          </p:cNvPr>
          <p:cNvSpPr txBox="1">
            <a:spLocks/>
          </p:cNvSpPr>
          <p:nvPr/>
        </p:nvSpPr>
        <p:spPr>
          <a:xfrm>
            <a:off x="496086" y="616503"/>
            <a:ext cx="3711771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포인트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B7184D3-8219-677F-B748-71F287B3D7F5}"/>
              </a:ext>
            </a:extLst>
          </p:cNvPr>
          <p:cNvSpPr txBox="1">
            <a:spLocks/>
          </p:cNvSpPr>
          <p:nvPr/>
        </p:nvSpPr>
        <p:spPr>
          <a:xfrm>
            <a:off x="3405314" y="5088005"/>
            <a:ext cx="5381372" cy="56816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ko-KR" altLang="en-US" sz="3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455BA7-F5D2-5E59-B7AB-F36AB0D9CA0A}"/>
              </a:ext>
            </a:extLst>
          </p:cNvPr>
          <p:cNvGrpSpPr/>
          <p:nvPr/>
        </p:nvGrpSpPr>
        <p:grpSpPr>
          <a:xfrm>
            <a:off x="423569" y="2365715"/>
            <a:ext cx="5381372" cy="2199561"/>
            <a:chOff x="423569" y="4977279"/>
            <a:chExt cx="5381372" cy="219956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6E75B9-E5D3-442D-6D0B-EE5F6E0D35D5}"/>
                </a:ext>
              </a:extLst>
            </p:cNvPr>
            <p:cNvSpPr txBox="1"/>
            <p:nvPr/>
          </p:nvSpPr>
          <p:spPr>
            <a:xfrm>
              <a:off x="423569" y="6715175"/>
              <a:ext cx="53813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플로깅</a:t>
              </a:r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실시 거리에 비례해 포인트 제공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393862-4AB8-7BE9-7AC4-1CD3F16FDAA8}"/>
                </a:ext>
              </a:extLst>
            </p:cNvPr>
            <p:cNvSpPr txBox="1"/>
            <p:nvPr/>
          </p:nvSpPr>
          <p:spPr>
            <a:xfrm>
              <a:off x="2319008" y="4977279"/>
              <a:ext cx="15905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물질적 보상</a:t>
              </a:r>
            </a:p>
          </p:txBody>
        </p:sp>
        <p:sp>
          <p:nvSpPr>
            <p:cNvPr id="23" name="오른쪽 화살표 4">
              <a:extLst>
                <a:ext uri="{FF2B5EF4-FFF2-40B4-BE49-F238E27FC236}">
                  <a16:creationId xmlns:a16="http://schemas.microsoft.com/office/drawing/2014/main" id="{BFB9B516-5594-42EC-CCE8-7503C7577673}"/>
                </a:ext>
              </a:extLst>
            </p:cNvPr>
            <p:cNvSpPr/>
            <p:nvPr/>
          </p:nvSpPr>
          <p:spPr>
            <a:xfrm rot="5400000">
              <a:off x="2853368" y="5949156"/>
              <a:ext cx="521778" cy="240018"/>
            </a:xfrm>
            <a:prstGeom prst="rightArrow">
              <a:avLst/>
            </a:prstGeom>
            <a:solidFill>
              <a:srgbClr val="304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 descr="텍스트, 지도, 폰트, 스크린샷이(가) 표시된 사진&#10;&#10;자동 생성된 설명">
            <a:extLst>
              <a:ext uri="{FF2B5EF4-FFF2-40B4-BE49-F238E27FC236}">
                <a16:creationId xmlns:a16="http://schemas.microsoft.com/office/drawing/2014/main" id="{71376190-F7FD-004F-7A5B-EBBFF15D4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2485" y="465585"/>
            <a:ext cx="3011309" cy="597797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FF91CFE5-593C-0DC0-6B69-6590278ABE09}"/>
              </a:ext>
            </a:extLst>
          </p:cNvPr>
          <p:cNvGrpSpPr/>
          <p:nvPr/>
        </p:nvGrpSpPr>
        <p:grpSpPr>
          <a:xfrm>
            <a:off x="6599323" y="465585"/>
            <a:ext cx="3175922" cy="6100615"/>
            <a:chOff x="5823753" y="412368"/>
            <a:chExt cx="3175922" cy="610061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C578106-C41E-0CF3-3027-6DE25EEB5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3753" y="473292"/>
              <a:ext cx="3037241" cy="5970263"/>
            </a:xfrm>
            <a:prstGeom prst="rect">
              <a:avLst/>
            </a:prstGeom>
          </p:spPr>
        </p:pic>
        <p:pic>
          <p:nvPicPr>
            <p:cNvPr id="26" name="그림 25" descr="휴대 전화, 정보기기, 휴대용 통신 장치, 통신 장치이(가) 표시된 사진&#10;&#10;자동 생성된 설명">
              <a:extLst>
                <a:ext uri="{FF2B5EF4-FFF2-40B4-BE49-F238E27FC236}">
                  <a16:creationId xmlns:a16="http://schemas.microsoft.com/office/drawing/2014/main" id="{B2E5BA2A-A624-3509-B948-647E27CC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3753" y="412368"/>
              <a:ext cx="3175922" cy="6100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329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873956D-E7C8-391A-01B2-7D843E26A74B}"/>
              </a:ext>
            </a:extLst>
          </p:cNvPr>
          <p:cNvSpPr/>
          <p:nvPr/>
        </p:nvSpPr>
        <p:spPr>
          <a:xfrm>
            <a:off x="0" y="-235361"/>
            <a:ext cx="12192000" cy="7318332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5B01D1-B086-7AD2-696A-751506B6B108}"/>
              </a:ext>
            </a:extLst>
          </p:cNvPr>
          <p:cNvSpPr txBox="1"/>
          <p:nvPr/>
        </p:nvSpPr>
        <p:spPr>
          <a:xfrm>
            <a:off x="724021" y="2962140"/>
            <a:ext cx="45400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DF9E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3. </a:t>
            </a:r>
            <a:r>
              <a:rPr lang="ko-KR" altLang="en-US" sz="5400" dirty="0">
                <a:solidFill>
                  <a:srgbClr val="FDF9E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라이브 시연</a:t>
            </a:r>
            <a:endParaRPr lang="en-US" altLang="ko-KR" sz="5400" dirty="0">
              <a:solidFill>
                <a:srgbClr val="FDF9EC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7284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873956D-E7C8-391A-01B2-7D843E26A7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5B01D1-B086-7AD2-696A-751506B6B108}"/>
              </a:ext>
            </a:extLst>
          </p:cNvPr>
          <p:cNvSpPr txBox="1"/>
          <p:nvPr/>
        </p:nvSpPr>
        <p:spPr>
          <a:xfrm>
            <a:off x="724021" y="2962140"/>
            <a:ext cx="3889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DF9E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4. </a:t>
            </a:r>
            <a:r>
              <a:rPr lang="ko-KR" altLang="en-US" sz="5400" dirty="0">
                <a:solidFill>
                  <a:srgbClr val="FDF9E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기술 소개</a:t>
            </a:r>
            <a:endParaRPr lang="en-US" altLang="ko-KR" sz="5400" dirty="0">
              <a:solidFill>
                <a:srgbClr val="FDF9EC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3559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B580A-68C6-896F-8EEC-A54F183FA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3B7B5D4-7A96-D66D-8BAA-59496FF1DDC9}"/>
              </a:ext>
            </a:extLst>
          </p:cNvPr>
          <p:cNvSpPr/>
          <p:nvPr/>
        </p:nvSpPr>
        <p:spPr>
          <a:xfrm>
            <a:off x="9925050" y="6496050"/>
            <a:ext cx="2176318" cy="276225"/>
          </a:xfrm>
          <a:prstGeom prst="rect">
            <a:avLst/>
          </a:prstGeom>
          <a:solidFill>
            <a:srgbClr val="FDF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B1682D3-2F11-C9E1-CA5A-562861AAED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406572"/>
            <a:ext cx="2133600" cy="1422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37" y="1460857"/>
            <a:ext cx="5949233" cy="50895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532041"/>
            <a:ext cx="4115374" cy="19624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491" y="1281709"/>
            <a:ext cx="4182059" cy="21053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7551" y="1988114"/>
            <a:ext cx="4134427" cy="19052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8405" y="2706997"/>
            <a:ext cx="4105848" cy="18957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9151" y="3444148"/>
            <a:ext cx="4172532" cy="19624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DBD7C9B9-EC61-3FC9-7837-BABFA3ADFE4D}"/>
              </a:ext>
            </a:extLst>
          </p:cNvPr>
          <p:cNvSpPr txBox="1">
            <a:spLocks/>
          </p:cNvSpPr>
          <p:nvPr/>
        </p:nvSpPr>
        <p:spPr>
          <a:xfrm>
            <a:off x="496087" y="293415"/>
            <a:ext cx="3311769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Part 4.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기술 소개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EEC81966-6A41-0C92-EA8E-1745279258A9}"/>
              </a:ext>
            </a:extLst>
          </p:cNvPr>
          <p:cNvSpPr txBox="1">
            <a:spLocks/>
          </p:cNvSpPr>
          <p:nvPr/>
        </p:nvSpPr>
        <p:spPr>
          <a:xfrm>
            <a:off x="496086" y="616503"/>
            <a:ext cx="3711771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기존 서비스의 부재</a:t>
            </a:r>
          </a:p>
        </p:txBody>
      </p:sp>
    </p:spTree>
    <p:extLst>
      <p:ext uri="{BB962C8B-B14F-4D97-AF65-F5344CB8AC3E}">
        <p14:creationId xmlns:p14="http://schemas.microsoft.com/office/powerpoint/2010/main" val="340129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B580A-68C6-896F-8EEC-A54F183FA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715853" y="1787323"/>
            <a:ext cx="2760289" cy="2760289"/>
            <a:chOff x="7014523" y="1798013"/>
            <a:chExt cx="2760289" cy="2760289"/>
          </a:xfrm>
        </p:grpSpPr>
        <p:sp>
          <p:nvSpPr>
            <p:cNvPr id="6" name="타원 5"/>
            <p:cNvSpPr/>
            <p:nvPr/>
          </p:nvSpPr>
          <p:spPr>
            <a:xfrm>
              <a:off x="7014523" y="1798013"/>
              <a:ext cx="2760289" cy="2760289"/>
            </a:xfrm>
            <a:prstGeom prst="ellipse">
              <a:avLst/>
            </a:prstGeom>
            <a:solidFill>
              <a:srgbClr val="304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3447" y="2516697"/>
              <a:ext cx="1182574" cy="1182574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3B7B5D4-7A96-D66D-8BAA-59496FF1DDC9}"/>
              </a:ext>
            </a:extLst>
          </p:cNvPr>
          <p:cNvSpPr/>
          <p:nvPr/>
        </p:nvSpPr>
        <p:spPr>
          <a:xfrm>
            <a:off x="9925050" y="6496050"/>
            <a:ext cx="2176318" cy="276225"/>
          </a:xfrm>
          <a:prstGeom prst="rect">
            <a:avLst/>
          </a:prstGeom>
          <a:solidFill>
            <a:srgbClr val="FDF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B1682D3-2F11-C9E1-CA5A-562861AAEDF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406572"/>
            <a:ext cx="2133600" cy="14224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EEC81966-6A41-0C92-EA8E-1745279258A9}"/>
              </a:ext>
            </a:extLst>
          </p:cNvPr>
          <p:cNvSpPr txBox="1">
            <a:spLocks/>
          </p:cNvSpPr>
          <p:nvPr/>
        </p:nvSpPr>
        <p:spPr>
          <a:xfrm>
            <a:off x="496086" y="616503"/>
            <a:ext cx="3711771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필요한 데이터</a:t>
            </a:r>
          </a:p>
        </p:txBody>
      </p:sp>
      <p:sp>
        <p:nvSpPr>
          <p:cNvPr id="7" name="십자형 6"/>
          <p:cNvSpPr/>
          <p:nvPr/>
        </p:nvSpPr>
        <p:spPr>
          <a:xfrm>
            <a:off x="5402872" y="2474341"/>
            <a:ext cx="1386254" cy="1386254"/>
          </a:xfrm>
          <a:prstGeom prst="plus">
            <a:avLst>
              <a:gd name="adj" fmla="val 42125"/>
            </a:avLst>
          </a:prstGeom>
          <a:solidFill>
            <a:srgbClr val="97C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721717" y="1787323"/>
            <a:ext cx="2754425" cy="3557468"/>
            <a:chOff x="4662590" y="1717056"/>
            <a:chExt cx="2754425" cy="3557468"/>
          </a:xfrm>
        </p:grpSpPr>
        <p:sp>
          <p:nvSpPr>
            <p:cNvPr id="13" name="타원 12"/>
            <p:cNvSpPr/>
            <p:nvPr/>
          </p:nvSpPr>
          <p:spPr>
            <a:xfrm>
              <a:off x="4662590" y="1717056"/>
              <a:ext cx="2754425" cy="2754425"/>
            </a:xfrm>
            <a:prstGeom prst="ellipse">
              <a:avLst/>
            </a:prstGeom>
            <a:solidFill>
              <a:srgbClr val="304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566" y="2397423"/>
              <a:ext cx="1562474" cy="156247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694194" y="4628193"/>
              <a:ext cx="26853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플로깅</a:t>
              </a:r>
              <a:r>
                <a:rPr lang="ko-KR" altLang="en-US" sz="36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가중치</a:t>
              </a:r>
            </a:p>
          </p:txBody>
        </p: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F3A7E244-B3FA-0D92-3A69-395C48933F07}"/>
              </a:ext>
            </a:extLst>
          </p:cNvPr>
          <p:cNvSpPr txBox="1">
            <a:spLocks/>
          </p:cNvSpPr>
          <p:nvPr/>
        </p:nvSpPr>
        <p:spPr>
          <a:xfrm>
            <a:off x="496087" y="293415"/>
            <a:ext cx="3311769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Part 4.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기술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9DB5E3-E3D1-96F4-00DD-C83E3B88144D}"/>
              </a:ext>
            </a:extLst>
          </p:cNvPr>
          <p:cNvSpPr txBox="1"/>
          <p:nvPr/>
        </p:nvSpPr>
        <p:spPr>
          <a:xfrm>
            <a:off x="2096637" y="7046213"/>
            <a:ext cx="2286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지도 데이터</a:t>
            </a:r>
          </a:p>
        </p:txBody>
      </p:sp>
    </p:spTree>
    <p:extLst>
      <p:ext uri="{BB962C8B-B14F-4D97-AF65-F5344CB8AC3E}">
        <p14:creationId xmlns:p14="http://schemas.microsoft.com/office/powerpoint/2010/main" val="3301406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A96065A-8603-1D4E-2000-C65A0CD21115}"/>
              </a:ext>
            </a:extLst>
          </p:cNvPr>
          <p:cNvGrpSpPr/>
          <p:nvPr/>
        </p:nvGrpSpPr>
        <p:grpSpPr>
          <a:xfrm>
            <a:off x="-9977438" y="0"/>
            <a:ext cx="24384000" cy="6858000"/>
            <a:chOff x="-12192000" y="0"/>
            <a:chExt cx="24384000" cy="6858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936587A-2893-07A6-6E2F-44935EF92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D59A5A8-26F2-DB62-B38E-C5F84B252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19200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73956D-E7C8-391A-01B2-7D843E26A74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2043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발표 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12043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프로젝트 개요</a:t>
            </a:r>
            <a:endParaRPr lang="en-US" altLang="ko-KR" dirty="0">
              <a:solidFill>
                <a:schemeClr val="bg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기능 소개</a:t>
            </a:r>
            <a:endParaRPr lang="en-US" altLang="ko-KR" dirty="0">
              <a:solidFill>
                <a:schemeClr val="bg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라이브 시연</a:t>
            </a:r>
            <a:endParaRPr lang="en-US" altLang="ko-KR" dirty="0">
              <a:solidFill>
                <a:schemeClr val="bg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기술 소개</a:t>
            </a:r>
            <a:endParaRPr lang="en-US" altLang="ko-KR" dirty="0">
              <a:solidFill>
                <a:schemeClr val="bg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기대효과</a:t>
            </a:r>
            <a:endParaRPr lang="en-US" altLang="ko-KR" dirty="0">
              <a:solidFill>
                <a:schemeClr val="bg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6906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B580A-68C6-896F-8EEC-A54F183FA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869528" y="1787323"/>
            <a:ext cx="2760289" cy="2760289"/>
            <a:chOff x="7014523" y="1798013"/>
            <a:chExt cx="2760289" cy="2760289"/>
          </a:xfrm>
        </p:grpSpPr>
        <p:sp>
          <p:nvSpPr>
            <p:cNvPr id="6" name="타원 5"/>
            <p:cNvSpPr/>
            <p:nvPr/>
          </p:nvSpPr>
          <p:spPr>
            <a:xfrm>
              <a:off x="7014523" y="1798013"/>
              <a:ext cx="2760289" cy="2760289"/>
            </a:xfrm>
            <a:prstGeom prst="ellipse">
              <a:avLst/>
            </a:prstGeom>
            <a:solidFill>
              <a:srgbClr val="304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3447" y="2516697"/>
              <a:ext cx="1182574" cy="1182574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3B7B5D4-7A96-D66D-8BAA-59496FF1DDC9}"/>
              </a:ext>
            </a:extLst>
          </p:cNvPr>
          <p:cNvSpPr/>
          <p:nvPr/>
        </p:nvSpPr>
        <p:spPr>
          <a:xfrm>
            <a:off x="9925050" y="6496050"/>
            <a:ext cx="2176318" cy="276225"/>
          </a:xfrm>
          <a:prstGeom prst="rect">
            <a:avLst/>
          </a:prstGeom>
          <a:solidFill>
            <a:srgbClr val="FDF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B1682D3-2F11-C9E1-CA5A-562861AAEDF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406572"/>
            <a:ext cx="2133600" cy="14224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EEC81966-6A41-0C92-EA8E-1745279258A9}"/>
              </a:ext>
            </a:extLst>
          </p:cNvPr>
          <p:cNvSpPr txBox="1">
            <a:spLocks/>
          </p:cNvSpPr>
          <p:nvPr/>
        </p:nvSpPr>
        <p:spPr>
          <a:xfrm>
            <a:off x="496086" y="616503"/>
            <a:ext cx="3711771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필요한 데이터</a:t>
            </a:r>
          </a:p>
        </p:txBody>
      </p:sp>
      <p:sp>
        <p:nvSpPr>
          <p:cNvPr id="7" name="십자형 6"/>
          <p:cNvSpPr/>
          <p:nvPr/>
        </p:nvSpPr>
        <p:spPr>
          <a:xfrm>
            <a:off x="5402872" y="2474341"/>
            <a:ext cx="1386254" cy="1386254"/>
          </a:xfrm>
          <a:prstGeom prst="plus">
            <a:avLst>
              <a:gd name="adj" fmla="val 42125"/>
            </a:avLst>
          </a:prstGeom>
          <a:solidFill>
            <a:srgbClr val="97C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7568047" y="1787323"/>
            <a:ext cx="2754425" cy="3557468"/>
            <a:chOff x="4662590" y="1717056"/>
            <a:chExt cx="2754425" cy="3557468"/>
          </a:xfrm>
        </p:grpSpPr>
        <p:sp>
          <p:nvSpPr>
            <p:cNvPr id="13" name="타원 12"/>
            <p:cNvSpPr/>
            <p:nvPr/>
          </p:nvSpPr>
          <p:spPr>
            <a:xfrm>
              <a:off x="4662590" y="1717056"/>
              <a:ext cx="2754425" cy="2754425"/>
            </a:xfrm>
            <a:prstGeom prst="ellipse">
              <a:avLst/>
            </a:prstGeom>
            <a:solidFill>
              <a:srgbClr val="304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566" y="2397423"/>
              <a:ext cx="1562474" cy="156247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694194" y="4628193"/>
              <a:ext cx="26853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플로깅</a:t>
              </a:r>
              <a:r>
                <a:rPr lang="ko-KR" altLang="en-US" sz="36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가중치</a:t>
              </a:r>
            </a:p>
          </p:txBody>
        </p: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F3A7E244-B3FA-0D92-3A69-395C48933F07}"/>
              </a:ext>
            </a:extLst>
          </p:cNvPr>
          <p:cNvSpPr txBox="1">
            <a:spLocks/>
          </p:cNvSpPr>
          <p:nvPr/>
        </p:nvSpPr>
        <p:spPr>
          <a:xfrm>
            <a:off x="496087" y="293415"/>
            <a:ext cx="3311769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Part 4.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기술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F8855-4D4E-296C-57B8-EC79B1122F78}"/>
              </a:ext>
            </a:extLst>
          </p:cNvPr>
          <p:cNvSpPr txBox="1"/>
          <p:nvPr/>
        </p:nvSpPr>
        <p:spPr>
          <a:xfrm>
            <a:off x="2096637" y="4698460"/>
            <a:ext cx="2286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지도 데이터</a:t>
            </a:r>
          </a:p>
        </p:txBody>
      </p:sp>
    </p:spTree>
    <p:extLst>
      <p:ext uri="{BB962C8B-B14F-4D97-AF65-F5344CB8AC3E}">
        <p14:creationId xmlns:p14="http://schemas.microsoft.com/office/powerpoint/2010/main" val="2722614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B580A-68C6-896F-8EEC-A54F183FA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3B7B5D4-7A96-D66D-8BAA-59496FF1DDC9}"/>
              </a:ext>
            </a:extLst>
          </p:cNvPr>
          <p:cNvSpPr/>
          <p:nvPr/>
        </p:nvSpPr>
        <p:spPr>
          <a:xfrm>
            <a:off x="9925050" y="6496050"/>
            <a:ext cx="2176318" cy="276225"/>
          </a:xfrm>
          <a:prstGeom prst="rect">
            <a:avLst/>
          </a:prstGeom>
          <a:solidFill>
            <a:srgbClr val="FDF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B1682D3-2F11-C9E1-CA5A-562861AAED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406572"/>
            <a:ext cx="2133600" cy="14224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EEC81966-6A41-0C92-EA8E-1745279258A9}"/>
              </a:ext>
            </a:extLst>
          </p:cNvPr>
          <p:cNvSpPr txBox="1">
            <a:spLocks/>
          </p:cNvSpPr>
          <p:nvPr/>
        </p:nvSpPr>
        <p:spPr>
          <a:xfrm>
            <a:off x="496086" y="616503"/>
            <a:ext cx="3711771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지도 </a:t>
            </a:r>
            <a:r>
              <a:rPr lang="ko-KR" altLang="en-US" sz="3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</a:t>
            </a:r>
            <a:r>
              <a:rPr lang="en-US" altLang="ko-KR" sz="3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3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구축</a:t>
            </a:r>
            <a:endParaRPr lang="ko-KR" altLang="en-US" sz="360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3A7E244-B3FA-0D92-3A69-395C48933F07}"/>
              </a:ext>
            </a:extLst>
          </p:cNvPr>
          <p:cNvSpPr txBox="1">
            <a:spLocks/>
          </p:cNvSpPr>
          <p:nvPr/>
        </p:nvSpPr>
        <p:spPr>
          <a:xfrm>
            <a:off x="496087" y="293415"/>
            <a:ext cx="3311769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Part 4.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기술 소개</a:t>
            </a:r>
          </a:p>
        </p:txBody>
      </p:sp>
      <p:pic>
        <p:nvPicPr>
          <p:cNvPr id="2050" name="Picture 2" descr="네이버 지도 - 나무위키">
            <a:extLst>
              <a:ext uri="{FF2B5EF4-FFF2-40B4-BE49-F238E27FC236}">
                <a16:creationId xmlns:a16="http://schemas.microsoft.com/office/drawing/2014/main" id="{89E1CF46-688B-2CE4-D440-9B227425B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770" y="2158541"/>
            <a:ext cx="1957086" cy="19570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지도/로컬 | Kakao Developers 도구">
            <a:extLst>
              <a:ext uri="{FF2B5EF4-FFF2-40B4-BE49-F238E27FC236}">
                <a16:creationId xmlns:a16="http://schemas.microsoft.com/office/drawing/2014/main" id="{071240F6-B9BB-908C-BDA6-5A49E3EB0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144" y="2158541"/>
            <a:ext cx="1957086" cy="19570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MAP MOBILITY">
            <a:extLst>
              <a:ext uri="{FF2B5EF4-FFF2-40B4-BE49-F238E27FC236}">
                <a16:creationId xmlns:a16="http://schemas.microsoft.com/office/drawing/2014/main" id="{FC355C50-39AA-8763-DA18-203F581FC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457" y="2158541"/>
            <a:ext cx="1957086" cy="19570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C43497-23DC-14C1-5339-9CE8502B11D2}"/>
              </a:ext>
            </a:extLst>
          </p:cNvPr>
          <p:cNvSpPr txBox="1"/>
          <p:nvPr/>
        </p:nvSpPr>
        <p:spPr>
          <a:xfrm>
            <a:off x="4084872" y="5083406"/>
            <a:ext cx="4022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가까운 도로 찾기 </a:t>
            </a:r>
            <a:r>
              <a:rPr kumimoji="1" lang="en-US" altLang="ko-KR" sz="3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API</a:t>
            </a:r>
            <a:endParaRPr kumimoji="1" lang="ko-Kore-US" altLang="en-US" sz="3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0023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B580A-68C6-896F-8EEC-A54F183FA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3B7B5D4-7A96-D66D-8BAA-59496FF1DDC9}"/>
              </a:ext>
            </a:extLst>
          </p:cNvPr>
          <p:cNvSpPr/>
          <p:nvPr/>
        </p:nvSpPr>
        <p:spPr>
          <a:xfrm>
            <a:off x="9925050" y="6496050"/>
            <a:ext cx="2176318" cy="276225"/>
          </a:xfrm>
          <a:prstGeom prst="rect">
            <a:avLst/>
          </a:prstGeom>
          <a:solidFill>
            <a:srgbClr val="FDF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B1682D3-2F11-C9E1-CA5A-562861AAED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406572"/>
            <a:ext cx="2133600" cy="14224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C0912218-0598-94F9-D955-4C9DF3D25537}"/>
              </a:ext>
            </a:extLst>
          </p:cNvPr>
          <p:cNvSpPr txBox="1">
            <a:spLocks/>
          </p:cNvSpPr>
          <p:nvPr/>
        </p:nvSpPr>
        <p:spPr>
          <a:xfrm>
            <a:off x="2004748" y="5315559"/>
            <a:ext cx="5381372" cy="56816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ko-KR" altLang="en-US" sz="3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22803"/>
          <a:stretch/>
        </p:blipFill>
        <p:spPr>
          <a:xfrm>
            <a:off x="1300653" y="1720864"/>
            <a:ext cx="5207413" cy="3933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타원 9"/>
          <p:cNvSpPr/>
          <p:nvPr/>
        </p:nvSpPr>
        <p:spPr>
          <a:xfrm>
            <a:off x="1813429" y="2441738"/>
            <a:ext cx="166881" cy="1668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198239" y="2441738"/>
            <a:ext cx="166881" cy="1668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583049" y="2441738"/>
            <a:ext cx="166881" cy="1668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967859" y="2441738"/>
            <a:ext cx="166881" cy="1668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352669" y="2441738"/>
            <a:ext cx="166881" cy="1668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737479" y="2441738"/>
            <a:ext cx="166881" cy="1668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122289" y="2441738"/>
            <a:ext cx="166881" cy="1668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507099" y="2449358"/>
            <a:ext cx="166881" cy="1668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891909" y="2530258"/>
            <a:ext cx="166881" cy="1668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208139" y="2727488"/>
            <a:ext cx="166881" cy="1668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442835" y="2998081"/>
            <a:ext cx="166881" cy="1668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671435" y="3298277"/>
            <a:ext cx="166881" cy="1668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811354" y="2441738"/>
            <a:ext cx="166881" cy="16688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671435" y="3298277"/>
            <a:ext cx="166881" cy="16688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42129" y="3081521"/>
            <a:ext cx="169632" cy="1696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EEC81966-6A41-0C92-EA8E-1745279258A9}"/>
              </a:ext>
            </a:extLst>
          </p:cNvPr>
          <p:cNvSpPr txBox="1">
            <a:spLocks/>
          </p:cNvSpPr>
          <p:nvPr/>
        </p:nvSpPr>
        <p:spPr>
          <a:xfrm>
            <a:off x="496086" y="616503"/>
            <a:ext cx="3711771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지도 </a:t>
            </a:r>
            <a:r>
              <a:rPr lang="ko-KR" altLang="en-US" sz="3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</a:t>
            </a:r>
            <a:r>
              <a:rPr lang="en-US" altLang="ko-KR" sz="3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3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구축</a:t>
            </a:r>
            <a:endParaRPr lang="ko-KR" altLang="en-US" sz="360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468BAB7-3FD7-C9F9-C6F6-B6C382B64DE3}"/>
              </a:ext>
            </a:extLst>
          </p:cNvPr>
          <p:cNvSpPr txBox="1">
            <a:spLocks/>
          </p:cNvSpPr>
          <p:nvPr/>
        </p:nvSpPr>
        <p:spPr>
          <a:xfrm>
            <a:off x="496087" y="293415"/>
            <a:ext cx="3311769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Part 4.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기술 소개</a:t>
            </a:r>
          </a:p>
        </p:txBody>
      </p:sp>
      <p:pic>
        <p:nvPicPr>
          <p:cNvPr id="3076" name="Picture 4" descr="MongoDB] MongoDB Compass로 Atlas에 연결 안 될 때 해결하는 법">
            <a:extLst>
              <a:ext uri="{FF2B5EF4-FFF2-40B4-BE49-F238E27FC236}">
                <a16:creationId xmlns:a16="http://schemas.microsoft.com/office/drawing/2014/main" id="{7873C244-212F-A049-672B-E6D662E5E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6" t="31420" r="13470" b="30740"/>
          <a:stretch/>
        </p:blipFill>
        <p:spPr bwMode="auto">
          <a:xfrm>
            <a:off x="7795165" y="1927988"/>
            <a:ext cx="2610227" cy="76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030D11F-EA26-C764-0C77-95A62EF8C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434" y="3877113"/>
            <a:ext cx="1483688" cy="153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EA1BA4F-4024-1879-4A7B-CE3C98D8247B}"/>
              </a:ext>
            </a:extLst>
          </p:cNvPr>
          <p:cNvCxnSpPr>
            <a:cxnSpLocks/>
          </p:cNvCxnSpPr>
          <p:nvPr/>
        </p:nvCxnSpPr>
        <p:spPr>
          <a:xfrm>
            <a:off x="1901687" y="2530258"/>
            <a:ext cx="3856383" cy="8490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01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44444E-6 L 0.5875 0.29513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75" y="1474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0.26835 0.17731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1" y="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0.27422 4.44444E-6 C 0.39687 4.44444E-6 0.54857 -0.00394 0.54857 -0.00718 L 0.54857 -0.01412 " pathEditMode="relative" rAng="0" ptsTypes="AAAA">
                                      <p:cBhvr>
                                        <p:cTn id="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22" y="-71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0.25911 4.44444E-6 C 0.375 4.44444E-6 0.51836 -0.00718 0.51836 -0.01297 L 0.51836 -0.02593 " pathEditMode="relative" rAng="0" ptsTypes="AAAA">
                                      <p:cBhvr>
                                        <p:cTn id="6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1" y="-129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0.24193 4.44444E-6 C 0.35013 4.44444E-6 0.48398 -0.00394 0.48398 -0.00718 L 0.48398 -0.01412 " pathEditMode="relative" rAng="0" ptsTypes="AAAA">
                                      <p:cBhvr>
                                        <p:cTn id="7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93" y="-718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0.22474 4.44444E-6 C 0.32539 4.44444E-6 0.44974 -0.00301 0.44974 -0.00556 L 0.44974 -0.01088 " pathEditMode="relative" rAng="0" ptsTypes="AAAA">
                                      <p:cBhvr>
                                        <p:cTn id="7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87" y="-556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0.20899 4.44444E-6 C 0.30261 4.44444E-6 0.41823 -0.00394 0.41823 -0.00718 L 0.41823 -0.01412 " pathEditMode="relative" rAng="0" ptsTypes="AAAA">
                                      <p:cBhvr>
                                        <p:cTn id="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11" y="-718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0.19505 4.44444E-6 C 0.28216 4.44444E-6 0.39011 -0.00394 0.39011 -0.00718 L 0.39011 -0.01412 " pathEditMode="relative" rAng="0" ptsTypes="AAAA">
                                      <p:cBhvr>
                                        <p:cTn id="7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05" y="-718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0.17617 4.44444E-6 C 0.25495 4.44444E-6 0.35235 -0.00394 0.35235 -0.00718 L 0.35235 -0.01412 " pathEditMode="relative" rAng="0" ptsTypes="AAAA">
                                      <p:cBhvr>
                                        <p:cTn id="7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17" y="-718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0.16237 -2.96296E-6 C 0.23503 -2.96296E-6 0.32487 -0.0044 0.32487 -0.00764 L 0.32487 -0.01527 " pathEditMode="relative" rAng="0" ptsTypes="AAAA">
                                      <p:cBhvr>
                                        <p:cTn id="8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37" y="-76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0.14558 1.48148E-6 C 0.21068 1.48148E-6 0.29128 -0.00764 0.29128 -0.01366 L 0.29128 -0.02708 " pathEditMode="relative" rAng="0" ptsTypes="AAAA">
                                      <p:cBhvr>
                                        <p:cTn id="8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136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0.13438 -2.22222E-6 C 0.19454 -2.22222E-6 0.26888 -0.01504 0.26888 -0.02685 L 0.26888 -0.0537 " pathEditMode="relative" rAng="0" ptsTypes="AAAA">
                                      <p:cBhvr>
                                        <p:cTn id="8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38" y="-2685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0.12473 4.44444E-6 C 0.18059 4.44444E-6 0.2496 -0.02593 0.2496 -0.04676 L 0.2496 -0.09329 " pathEditMode="relative" rAng="0" ptsTypes="AAAA">
                                      <p:cBhvr>
                                        <p:cTn id="8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74" y="-4676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0.11536 4.44444E-6 C 0.16705 4.44444E-6 0.23085 -0.04167 0.23085 -0.075 L 0.23085 -0.14954 " pathEditMode="relative" rAng="0" ptsTypes="AAAA">
                                      <p:cBhvr>
                                        <p:cTn id="8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36" y="-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B580A-68C6-896F-8EEC-A54F183FA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3B7B5D4-7A96-D66D-8BAA-59496FF1DDC9}"/>
              </a:ext>
            </a:extLst>
          </p:cNvPr>
          <p:cNvSpPr/>
          <p:nvPr/>
        </p:nvSpPr>
        <p:spPr>
          <a:xfrm>
            <a:off x="9925050" y="6496050"/>
            <a:ext cx="2176318" cy="276225"/>
          </a:xfrm>
          <a:prstGeom prst="rect">
            <a:avLst/>
          </a:prstGeom>
          <a:solidFill>
            <a:srgbClr val="FDF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B1682D3-2F11-C9E1-CA5A-562861AAED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406572"/>
            <a:ext cx="2133600" cy="1422400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EEC81966-6A41-0C92-EA8E-1745279258A9}"/>
              </a:ext>
            </a:extLst>
          </p:cNvPr>
          <p:cNvSpPr txBox="1">
            <a:spLocks/>
          </p:cNvSpPr>
          <p:nvPr/>
        </p:nvSpPr>
        <p:spPr>
          <a:xfrm>
            <a:off x="496086" y="616503"/>
            <a:ext cx="3711771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지도 </a:t>
            </a:r>
            <a:r>
              <a:rPr lang="ko-KR" altLang="en-US" sz="3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</a:t>
            </a:r>
            <a:r>
              <a:rPr lang="en-US" altLang="ko-KR" sz="3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3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구축</a:t>
            </a:r>
            <a:endParaRPr lang="ko-KR" altLang="en-US" sz="360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32" name="Picture 7" descr="https://blog.kakaocdn.net/dn/cpe05k/btsEJdr4Xcs/uVtDeKvKW8kRGQTyRYQ7y1/im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68" y="1627801"/>
            <a:ext cx="5272031" cy="4868249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70C58CB-5229-B17F-C237-F4E6E638A912}"/>
              </a:ext>
            </a:extLst>
          </p:cNvPr>
          <p:cNvSpPr txBox="1">
            <a:spLocks/>
          </p:cNvSpPr>
          <p:nvPr/>
        </p:nvSpPr>
        <p:spPr>
          <a:xfrm>
            <a:off x="496087" y="293415"/>
            <a:ext cx="3311769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Part 4.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기술 소개</a:t>
            </a:r>
          </a:p>
        </p:txBody>
      </p:sp>
    </p:spTree>
    <p:extLst>
      <p:ext uri="{BB962C8B-B14F-4D97-AF65-F5344CB8AC3E}">
        <p14:creationId xmlns:p14="http://schemas.microsoft.com/office/powerpoint/2010/main" val="101797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B580A-68C6-896F-8EEC-A54F183FA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3B7B5D4-7A96-D66D-8BAA-59496FF1DDC9}"/>
              </a:ext>
            </a:extLst>
          </p:cNvPr>
          <p:cNvSpPr/>
          <p:nvPr/>
        </p:nvSpPr>
        <p:spPr>
          <a:xfrm>
            <a:off x="9925050" y="6496050"/>
            <a:ext cx="2176318" cy="276225"/>
          </a:xfrm>
          <a:prstGeom prst="rect">
            <a:avLst/>
          </a:prstGeom>
          <a:solidFill>
            <a:srgbClr val="FDF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B1682D3-2F11-C9E1-CA5A-562861AAED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406572"/>
            <a:ext cx="2133600" cy="1422400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EEC81966-6A41-0C92-EA8E-1745279258A9}"/>
              </a:ext>
            </a:extLst>
          </p:cNvPr>
          <p:cNvSpPr txBox="1">
            <a:spLocks/>
          </p:cNvSpPr>
          <p:nvPr/>
        </p:nvSpPr>
        <p:spPr>
          <a:xfrm>
            <a:off x="496086" y="616503"/>
            <a:ext cx="3711771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지도 </a:t>
            </a:r>
            <a:r>
              <a:rPr lang="ko-KR" altLang="en-US" sz="3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</a:t>
            </a:r>
            <a:r>
              <a:rPr lang="en-US" altLang="ko-KR" sz="3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3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구축</a:t>
            </a:r>
            <a:endParaRPr lang="ko-KR" altLang="en-US" sz="360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32" name="Picture 7" descr="https://blog.kakaocdn.net/dn/cpe05k/btsEJdr4Xcs/uVtDeKvKW8kRGQTyRYQ7y1/im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68" y="1627801"/>
            <a:ext cx="5272031" cy="4868249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987800" y="4932726"/>
            <a:ext cx="819092" cy="838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0C58CB-5229-B17F-C237-F4E6E638A912}"/>
              </a:ext>
            </a:extLst>
          </p:cNvPr>
          <p:cNvSpPr txBox="1">
            <a:spLocks/>
          </p:cNvSpPr>
          <p:nvPr/>
        </p:nvSpPr>
        <p:spPr>
          <a:xfrm>
            <a:off x="496087" y="293415"/>
            <a:ext cx="3311769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Part 4.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기술 소개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4F0BAC-D33C-670F-A79D-9BE5783F20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5" t="32729" r="28556" b="19725"/>
          <a:stretch/>
        </p:blipFill>
        <p:spPr>
          <a:xfrm>
            <a:off x="3987800" y="4962132"/>
            <a:ext cx="819092" cy="80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4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B580A-68C6-896F-8EEC-A54F183FA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3B7B5D4-7A96-D66D-8BAA-59496FF1DDC9}"/>
              </a:ext>
            </a:extLst>
          </p:cNvPr>
          <p:cNvSpPr/>
          <p:nvPr/>
        </p:nvSpPr>
        <p:spPr>
          <a:xfrm>
            <a:off x="9925050" y="6496050"/>
            <a:ext cx="2176318" cy="276225"/>
          </a:xfrm>
          <a:prstGeom prst="rect">
            <a:avLst/>
          </a:prstGeom>
          <a:solidFill>
            <a:srgbClr val="FDF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B1682D3-2F11-C9E1-CA5A-562861AAED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406572"/>
            <a:ext cx="2133600" cy="1422400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EEC81966-6A41-0C92-EA8E-1745279258A9}"/>
              </a:ext>
            </a:extLst>
          </p:cNvPr>
          <p:cNvSpPr txBox="1">
            <a:spLocks/>
          </p:cNvSpPr>
          <p:nvPr/>
        </p:nvSpPr>
        <p:spPr>
          <a:xfrm>
            <a:off x="496086" y="616503"/>
            <a:ext cx="3711771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지도 </a:t>
            </a:r>
            <a:r>
              <a:rPr lang="ko-KR" altLang="en-US" sz="3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</a:t>
            </a:r>
            <a:r>
              <a:rPr lang="en-US" altLang="ko-KR" sz="3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3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구축</a:t>
            </a:r>
            <a:endParaRPr lang="ko-KR" altLang="en-US" sz="360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32" name="Picture 7" descr="https://blog.kakaocdn.net/dn/cpe05k/btsEJdr4Xcs/uVtDeKvKW8kRGQTyRYQ7y1/im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68" y="1627801"/>
            <a:ext cx="5272031" cy="4868249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83997" y="1640501"/>
            <a:ext cx="5309609" cy="4868249"/>
          </a:xfrm>
          <a:prstGeom prst="rect">
            <a:avLst/>
          </a:prstGeom>
          <a:solidFill>
            <a:schemeClr val="tx1">
              <a:alpha val="3099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987800" y="4932726"/>
            <a:ext cx="819092" cy="838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5" t="32729" r="28556" b="19725"/>
          <a:stretch/>
        </p:blipFill>
        <p:spPr>
          <a:xfrm>
            <a:off x="6856327" y="1899965"/>
            <a:ext cx="3548188" cy="35066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70C58CB-5229-B17F-C237-F4E6E638A912}"/>
              </a:ext>
            </a:extLst>
          </p:cNvPr>
          <p:cNvSpPr txBox="1">
            <a:spLocks/>
          </p:cNvSpPr>
          <p:nvPr/>
        </p:nvSpPr>
        <p:spPr>
          <a:xfrm>
            <a:off x="496087" y="293415"/>
            <a:ext cx="3311769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Part 4.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기술 소개</a:t>
            </a:r>
          </a:p>
        </p:txBody>
      </p:sp>
    </p:spTree>
    <p:extLst>
      <p:ext uri="{BB962C8B-B14F-4D97-AF65-F5344CB8AC3E}">
        <p14:creationId xmlns:p14="http://schemas.microsoft.com/office/powerpoint/2010/main" val="2979588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B580A-68C6-896F-8EEC-A54F183FA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3B7B5D4-7A96-D66D-8BAA-59496FF1DDC9}"/>
              </a:ext>
            </a:extLst>
          </p:cNvPr>
          <p:cNvSpPr/>
          <p:nvPr/>
        </p:nvSpPr>
        <p:spPr>
          <a:xfrm>
            <a:off x="9925050" y="6496050"/>
            <a:ext cx="2176318" cy="276225"/>
          </a:xfrm>
          <a:prstGeom prst="rect">
            <a:avLst/>
          </a:prstGeom>
          <a:solidFill>
            <a:srgbClr val="FDF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B1682D3-2F11-C9E1-CA5A-562861AAED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406572"/>
            <a:ext cx="2133600" cy="1422400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EEC81966-6A41-0C92-EA8E-1745279258A9}"/>
              </a:ext>
            </a:extLst>
          </p:cNvPr>
          <p:cNvSpPr txBox="1">
            <a:spLocks/>
          </p:cNvSpPr>
          <p:nvPr/>
        </p:nvSpPr>
        <p:spPr>
          <a:xfrm>
            <a:off x="496086" y="616503"/>
            <a:ext cx="3711771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지도 </a:t>
            </a:r>
            <a:r>
              <a:rPr lang="ko-KR" altLang="en-US" sz="3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</a:t>
            </a:r>
            <a:r>
              <a:rPr lang="en-US" altLang="ko-KR" sz="3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3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구축</a:t>
            </a:r>
            <a:endParaRPr lang="ko-KR" altLang="en-US" sz="360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5" t="32729" r="28556" b="19725"/>
          <a:stretch/>
        </p:blipFill>
        <p:spPr>
          <a:xfrm>
            <a:off x="6856327" y="1899965"/>
            <a:ext cx="3548188" cy="3506607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8040521" y="3129322"/>
            <a:ext cx="131289" cy="13128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8188549" y="3350655"/>
            <a:ext cx="131289" cy="13128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8350202" y="3540388"/>
            <a:ext cx="131289" cy="13128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8491016" y="3775271"/>
            <a:ext cx="131289" cy="13128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8630421" y="3996280"/>
            <a:ext cx="131289" cy="13128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0C58CB-5229-B17F-C237-F4E6E638A912}"/>
              </a:ext>
            </a:extLst>
          </p:cNvPr>
          <p:cNvSpPr txBox="1">
            <a:spLocks/>
          </p:cNvSpPr>
          <p:nvPr/>
        </p:nvSpPr>
        <p:spPr>
          <a:xfrm>
            <a:off x="496087" y="293415"/>
            <a:ext cx="3311769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Part 4.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기술 소개</a:t>
            </a:r>
          </a:p>
        </p:txBody>
      </p:sp>
      <p:pic>
        <p:nvPicPr>
          <p:cNvPr id="7" name="Picture 7" descr="https://blog.kakaocdn.net/dn/cpe05k/btsEJdr4Xcs/uVtDeKvKW8kRGQTyRYQ7y1/img.png">
            <a:extLst>
              <a:ext uri="{FF2B5EF4-FFF2-40B4-BE49-F238E27FC236}">
                <a16:creationId xmlns:a16="http://schemas.microsoft.com/office/drawing/2014/main" id="{0D41A3F2-ABCD-C0FF-31CE-BBEC286C7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68" y="1627801"/>
            <a:ext cx="5272031" cy="4868249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D9E3746-6063-4D75-B368-3DA0CEF8BA74}"/>
              </a:ext>
            </a:extLst>
          </p:cNvPr>
          <p:cNvSpPr/>
          <p:nvPr/>
        </p:nvSpPr>
        <p:spPr>
          <a:xfrm>
            <a:off x="683997" y="1640501"/>
            <a:ext cx="5309609" cy="4868249"/>
          </a:xfrm>
          <a:prstGeom prst="rect">
            <a:avLst/>
          </a:prstGeom>
          <a:solidFill>
            <a:schemeClr val="tx1">
              <a:alpha val="3099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830EB9-1849-8A06-05C5-36735902E19F}"/>
              </a:ext>
            </a:extLst>
          </p:cNvPr>
          <p:cNvSpPr/>
          <p:nvPr/>
        </p:nvSpPr>
        <p:spPr>
          <a:xfrm>
            <a:off x="3987800" y="4932726"/>
            <a:ext cx="819092" cy="838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181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B580A-68C6-896F-8EEC-A54F183FA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3B7B5D4-7A96-D66D-8BAA-59496FF1DDC9}"/>
              </a:ext>
            </a:extLst>
          </p:cNvPr>
          <p:cNvSpPr/>
          <p:nvPr/>
        </p:nvSpPr>
        <p:spPr>
          <a:xfrm>
            <a:off x="9925050" y="6496050"/>
            <a:ext cx="2176318" cy="276225"/>
          </a:xfrm>
          <a:prstGeom prst="rect">
            <a:avLst/>
          </a:prstGeom>
          <a:solidFill>
            <a:srgbClr val="FDF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B1682D3-2F11-C9E1-CA5A-562861AAED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406572"/>
            <a:ext cx="2133600" cy="1422400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EEC81966-6A41-0C92-EA8E-1745279258A9}"/>
              </a:ext>
            </a:extLst>
          </p:cNvPr>
          <p:cNvSpPr txBox="1">
            <a:spLocks/>
          </p:cNvSpPr>
          <p:nvPr/>
        </p:nvSpPr>
        <p:spPr>
          <a:xfrm>
            <a:off x="496086" y="616503"/>
            <a:ext cx="3711771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600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플로깅</a:t>
            </a:r>
            <a:r>
              <a:rPr lang="ko-KR" altLang="en-US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가중치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55" y="3038475"/>
            <a:ext cx="2771470" cy="277147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5295622" y="1313867"/>
            <a:ext cx="3080513" cy="1048028"/>
            <a:chOff x="5295622" y="1313867"/>
            <a:chExt cx="3080513" cy="104802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622" y="1313867"/>
              <a:ext cx="1048028" cy="104802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553200" y="1684234"/>
              <a:ext cx="18229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도로의 길이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334000" y="3038475"/>
            <a:ext cx="4847116" cy="1047750"/>
            <a:chOff x="5334000" y="3038475"/>
            <a:chExt cx="4847116" cy="104775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038475"/>
              <a:ext cx="1047750" cy="104775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553200" y="3283716"/>
              <a:ext cx="36279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플로깅</a:t>
              </a:r>
              <a:r>
                <a:rPr lang="ko-KR" altLang="en-US" sz="28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완료 후 지난 시간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457825" y="4731925"/>
            <a:ext cx="2609850" cy="1047750"/>
            <a:chOff x="5457825" y="4731925"/>
            <a:chExt cx="2609850" cy="1047750"/>
          </a:xfrm>
        </p:grpSpPr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C0912218-0598-94F9-D955-4C9DF3D25537}"/>
                </a:ext>
              </a:extLst>
            </p:cNvPr>
            <p:cNvSpPr txBox="1">
              <a:spLocks/>
            </p:cNvSpPr>
            <p:nvPr/>
          </p:nvSpPr>
          <p:spPr>
            <a:xfrm>
              <a:off x="5601945" y="5326197"/>
              <a:ext cx="988110" cy="9178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ko-KR" altLang="en-US" sz="3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7825" y="4731925"/>
              <a:ext cx="1047750" cy="104775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555723" y="4994190"/>
              <a:ext cx="1511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제보 횟수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4BA3AA9-DDD7-3DBD-C2EC-05568AF76DB6}"/>
              </a:ext>
            </a:extLst>
          </p:cNvPr>
          <p:cNvSpPr txBox="1">
            <a:spLocks/>
          </p:cNvSpPr>
          <p:nvPr/>
        </p:nvSpPr>
        <p:spPr>
          <a:xfrm>
            <a:off x="496087" y="293415"/>
            <a:ext cx="3311769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Part 4.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기술 소개</a:t>
            </a:r>
          </a:p>
        </p:txBody>
      </p:sp>
    </p:spTree>
    <p:extLst>
      <p:ext uri="{BB962C8B-B14F-4D97-AF65-F5344CB8AC3E}">
        <p14:creationId xmlns:p14="http://schemas.microsoft.com/office/powerpoint/2010/main" val="48839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B580A-68C6-896F-8EEC-A54F183FA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3B7B5D4-7A96-D66D-8BAA-59496FF1DDC9}"/>
              </a:ext>
            </a:extLst>
          </p:cNvPr>
          <p:cNvSpPr/>
          <p:nvPr/>
        </p:nvSpPr>
        <p:spPr>
          <a:xfrm>
            <a:off x="9925050" y="6496050"/>
            <a:ext cx="2176318" cy="276225"/>
          </a:xfrm>
          <a:prstGeom prst="rect">
            <a:avLst/>
          </a:prstGeom>
          <a:solidFill>
            <a:srgbClr val="FDF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B1682D3-2F11-C9E1-CA5A-562861AAED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406572"/>
            <a:ext cx="2133600" cy="1422400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EEC81966-6A41-0C92-EA8E-1745279258A9}"/>
              </a:ext>
            </a:extLst>
          </p:cNvPr>
          <p:cNvSpPr txBox="1">
            <a:spLocks/>
          </p:cNvSpPr>
          <p:nvPr/>
        </p:nvSpPr>
        <p:spPr>
          <a:xfrm>
            <a:off x="496086" y="616503"/>
            <a:ext cx="3711771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600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플로깅</a:t>
            </a:r>
            <a:r>
              <a:rPr lang="ko-KR" altLang="en-US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가중치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1DBB54-85EB-A16D-E960-18C986D58046}"/>
              </a:ext>
            </a:extLst>
          </p:cNvPr>
          <p:cNvSpPr txBox="1">
            <a:spLocks/>
          </p:cNvSpPr>
          <p:nvPr/>
        </p:nvSpPr>
        <p:spPr>
          <a:xfrm>
            <a:off x="496087" y="293415"/>
            <a:ext cx="3311769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Part 4.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기술 소개</a:t>
            </a:r>
          </a:p>
        </p:txBody>
      </p:sp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72FC382E-BE24-5140-67B7-B2574CB5A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870528"/>
            <a:ext cx="7772400" cy="205308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DBA7F7A-88C2-C516-37BA-0DAE460C6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95990"/>
              </p:ext>
            </p:extLst>
          </p:nvPr>
        </p:nvGraphicFramePr>
        <p:xfrm>
          <a:off x="2621160" y="4377290"/>
          <a:ext cx="6949679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6856">
                  <a:extLst>
                    <a:ext uri="{9D8B030D-6E8A-4147-A177-3AD203B41FA5}">
                      <a16:colId xmlns:a16="http://schemas.microsoft.com/office/drawing/2014/main" val="1138042385"/>
                    </a:ext>
                  </a:extLst>
                </a:gridCol>
                <a:gridCol w="6242823">
                  <a:extLst>
                    <a:ext uri="{9D8B030D-6E8A-4147-A177-3AD203B41FA5}">
                      <a16:colId xmlns:a16="http://schemas.microsoft.com/office/drawing/2014/main" val="1188677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US" sz="2000" dirty="0"/>
                        <a:t>n</a:t>
                      </a:r>
                      <a:endParaRPr lang="ko-Kore-US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ko-KR" altLang="ko-KR" sz="200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도로의 신고 횟수(</a:t>
                      </a:r>
                      <a:r>
                        <a:rPr lang="ko-KR" altLang="ko-KR" sz="200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플로깅되었다면</a:t>
                      </a:r>
                      <a:r>
                        <a:rPr lang="ko-KR" altLang="ko-KR" sz="200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200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</a:t>
                      </a:r>
                      <a:r>
                        <a:rPr lang="ko-KR" altLang="ko-KR" sz="200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으로</a:t>
                      </a:r>
                      <a:r>
                        <a:rPr lang="ko-KR" altLang="ko-KR" sz="200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초기화)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589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ko-Kore-US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ko-KR" sz="200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ko-KR" altLang="ko-KR" sz="200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도로의 총 길이</a:t>
                      </a:r>
                      <a:endParaRPr lang="ko-Kore-US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173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endParaRPr lang="ko-Kore-US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ko-KR" altLang="ko-KR" sz="200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도로의 누적 신고 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726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ore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ko-Kore-US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ko-KR" sz="200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ko-KR" altLang="ko-KR" sz="200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최근에 </a:t>
                      </a:r>
                      <a:r>
                        <a:rPr lang="ko-KR" altLang="ko-KR" sz="200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플로깅</a:t>
                      </a:r>
                      <a:r>
                        <a:rPr lang="ko-KR" altLang="ko-KR" sz="200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된 도로인지(</a:t>
                      </a:r>
                      <a:r>
                        <a:rPr lang="ko-KR" altLang="en-US" sz="200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실시했다면</a:t>
                      </a:r>
                      <a:r>
                        <a:rPr lang="ko-KR" altLang="ko-KR" sz="200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+25, 아니라면 0) </a:t>
                      </a:r>
                      <a:endParaRPr lang="ko-Kore-US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714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707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B580A-68C6-896F-8EEC-A54F183FA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3B7B5D4-7A96-D66D-8BAA-59496FF1DDC9}"/>
              </a:ext>
            </a:extLst>
          </p:cNvPr>
          <p:cNvSpPr/>
          <p:nvPr/>
        </p:nvSpPr>
        <p:spPr>
          <a:xfrm>
            <a:off x="9925050" y="6496050"/>
            <a:ext cx="2176318" cy="276225"/>
          </a:xfrm>
          <a:prstGeom prst="rect">
            <a:avLst/>
          </a:prstGeom>
          <a:solidFill>
            <a:srgbClr val="FDF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B1682D3-2F11-C9E1-CA5A-562861AAED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406572"/>
            <a:ext cx="2133600" cy="1422400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EEC81966-6A41-0C92-EA8E-1745279258A9}"/>
              </a:ext>
            </a:extLst>
          </p:cNvPr>
          <p:cNvSpPr txBox="1">
            <a:spLocks/>
          </p:cNvSpPr>
          <p:nvPr/>
        </p:nvSpPr>
        <p:spPr>
          <a:xfrm>
            <a:off x="496086" y="616503"/>
            <a:ext cx="3711771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600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플로깅</a:t>
            </a:r>
            <a:r>
              <a:rPr lang="ko-KR" altLang="en-US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경로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214966" y="7613611"/>
            <a:ext cx="1874009" cy="2229232"/>
            <a:chOff x="7014523" y="1798013"/>
            <a:chExt cx="2760289" cy="3283509"/>
          </a:xfrm>
        </p:grpSpPr>
        <p:sp>
          <p:nvSpPr>
            <p:cNvPr id="10" name="TextBox 9"/>
            <p:cNvSpPr txBox="1"/>
            <p:nvPr/>
          </p:nvSpPr>
          <p:spPr>
            <a:xfrm>
              <a:off x="7473266" y="4558302"/>
              <a:ext cx="18229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지도 데이터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7014523" y="1798013"/>
              <a:ext cx="2760289" cy="2760289"/>
            </a:xfrm>
            <a:prstGeom prst="ellipse">
              <a:avLst/>
            </a:prstGeom>
            <a:solidFill>
              <a:srgbClr val="304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3447" y="2516697"/>
              <a:ext cx="1182574" cy="1182574"/>
            </a:xfrm>
            <a:prstGeom prst="rect">
              <a:avLst/>
            </a:prstGeom>
          </p:spPr>
        </p:pic>
      </p:grpSp>
      <p:sp>
        <p:nvSpPr>
          <p:cNvPr id="4" name="모서리가 둥근 직사각형 3"/>
          <p:cNvSpPr/>
          <p:nvPr/>
        </p:nvSpPr>
        <p:spPr>
          <a:xfrm>
            <a:off x="658649" y="1993900"/>
            <a:ext cx="6298414" cy="4104663"/>
          </a:xfrm>
          <a:prstGeom prst="roundRect">
            <a:avLst/>
          </a:prstGeom>
          <a:noFill/>
          <a:ln w="38100">
            <a:solidFill>
              <a:srgbClr val="304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59619" y="1625598"/>
            <a:ext cx="2896473" cy="73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경로추천 알고리즘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D5E362B-EAE7-798D-9AA3-F1A1DBEC8B14}"/>
              </a:ext>
            </a:extLst>
          </p:cNvPr>
          <p:cNvSpPr txBox="1">
            <a:spLocks/>
          </p:cNvSpPr>
          <p:nvPr/>
        </p:nvSpPr>
        <p:spPr>
          <a:xfrm>
            <a:off x="496087" y="293415"/>
            <a:ext cx="3311769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Part 4.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기술 소개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782FC6-BB51-81C6-0CC3-9E481DC4C091}"/>
              </a:ext>
            </a:extLst>
          </p:cNvPr>
          <p:cNvGrpSpPr/>
          <p:nvPr/>
        </p:nvGrpSpPr>
        <p:grpSpPr>
          <a:xfrm>
            <a:off x="1365097" y="2772044"/>
            <a:ext cx="4885518" cy="2548373"/>
            <a:chOff x="1339312" y="2858199"/>
            <a:chExt cx="4885518" cy="2548373"/>
          </a:xfrm>
        </p:grpSpPr>
        <p:grpSp>
          <p:nvGrpSpPr>
            <p:cNvPr id="16" name="그룹 15"/>
            <p:cNvGrpSpPr/>
            <p:nvPr/>
          </p:nvGrpSpPr>
          <p:grpSpPr>
            <a:xfrm>
              <a:off x="4022466" y="2858199"/>
              <a:ext cx="2202364" cy="2548373"/>
              <a:chOff x="4409303" y="1717056"/>
              <a:chExt cx="3243933" cy="3753582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4662590" y="1717056"/>
                <a:ext cx="2754425" cy="2754425"/>
              </a:xfrm>
              <a:prstGeom prst="ellipse">
                <a:avLst/>
              </a:prstGeom>
              <a:solidFill>
                <a:srgbClr val="304A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8566" y="2397423"/>
                <a:ext cx="1562474" cy="1562474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4409303" y="4699970"/>
                <a:ext cx="3243933" cy="770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플로깅</a:t>
                </a:r>
                <a:r>
                  <a:rPr lang="ko-KR" altLang="en-US" sz="28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가중치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3260A11-4E5B-9D4F-2522-2C8D9BAC88F3}"/>
                </a:ext>
              </a:extLst>
            </p:cNvPr>
            <p:cNvGrpSpPr/>
            <p:nvPr/>
          </p:nvGrpSpPr>
          <p:grpSpPr>
            <a:xfrm>
              <a:off x="1339312" y="2858199"/>
              <a:ext cx="2202364" cy="2548373"/>
              <a:chOff x="1339312" y="2858199"/>
              <a:chExt cx="2202364" cy="2548373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0F393B4-3481-141E-6719-6F44CEEC941A}"/>
                  </a:ext>
                </a:extLst>
              </p:cNvPr>
              <p:cNvGrpSpPr/>
              <p:nvPr/>
            </p:nvGrpSpPr>
            <p:grpSpPr>
              <a:xfrm>
                <a:off x="1339312" y="2858199"/>
                <a:ext cx="2202364" cy="2548373"/>
                <a:chOff x="4409303" y="1717056"/>
                <a:chExt cx="3243933" cy="3753582"/>
              </a:xfrm>
            </p:grpSpPr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626C83D-C5B4-A5C3-19A6-7CFCB374D86A}"/>
                    </a:ext>
                  </a:extLst>
                </p:cNvPr>
                <p:cNvSpPr/>
                <p:nvPr/>
              </p:nvSpPr>
              <p:spPr>
                <a:xfrm>
                  <a:off x="4662590" y="1717056"/>
                  <a:ext cx="2754425" cy="2754425"/>
                </a:xfrm>
                <a:prstGeom prst="ellipse">
                  <a:avLst/>
                </a:prstGeom>
                <a:solidFill>
                  <a:srgbClr val="304A1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83E3ACC-C24A-CDCD-4848-02E1BB276112}"/>
                    </a:ext>
                  </a:extLst>
                </p:cNvPr>
                <p:cNvSpPr txBox="1"/>
                <p:nvPr/>
              </p:nvSpPr>
              <p:spPr>
                <a:xfrm>
                  <a:off x="4409303" y="4699970"/>
                  <a:ext cx="3243933" cy="7706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800" b="1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지도 데이터</a:t>
                  </a:r>
                </a:p>
              </p:txBody>
            </p:sp>
          </p:grp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30F4668D-4BA0-3AF5-3B66-83049CB2B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9059" y="3387441"/>
                <a:ext cx="802870" cy="802870"/>
              </a:xfrm>
              <a:prstGeom prst="rect">
                <a:avLst/>
              </a:prstGeom>
            </p:spPr>
          </p:pic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C3EBB66-1D2A-8F83-282C-E2A638970F89}"/>
              </a:ext>
            </a:extLst>
          </p:cNvPr>
          <p:cNvGrpSpPr/>
          <p:nvPr/>
        </p:nvGrpSpPr>
        <p:grpSpPr>
          <a:xfrm>
            <a:off x="7437853" y="293415"/>
            <a:ext cx="3175922" cy="6100615"/>
            <a:chOff x="7437853" y="293415"/>
            <a:chExt cx="3175922" cy="610061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B87919F-0A95-51AE-B2B2-FFE948EBC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552" y="354163"/>
              <a:ext cx="3043553" cy="5970437"/>
            </a:xfrm>
            <a:prstGeom prst="rect">
              <a:avLst/>
            </a:prstGeom>
            <a:ln w="12700"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softEdge rad="12700"/>
            </a:effectLst>
          </p:spPr>
        </p:pic>
        <p:pic>
          <p:nvPicPr>
            <p:cNvPr id="27" name="그림 26" descr="휴대 전화, 정보기기, 휴대용 통신 장치, 통신 장치이(가) 표시된 사진&#10;&#10;자동 생성된 설명">
              <a:extLst>
                <a:ext uri="{FF2B5EF4-FFF2-40B4-BE49-F238E27FC236}">
                  <a16:creationId xmlns:a16="http://schemas.microsoft.com/office/drawing/2014/main" id="{BFBEB0A6-08B1-BE74-8FA3-10AB2E6BA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7853" y="293415"/>
              <a:ext cx="3175922" cy="6100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8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873956D-E7C8-391A-01B2-7D843E26A74B}"/>
              </a:ext>
            </a:extLst>
          </p:cNvPr>
          <p:cNvSpPr/>
          <p:nvPr/>
        </p:nvSpPr>
        <p:spPr>
          <a:xfrm>
            <a:off x="0" y="-235361"/>
            <a:ext cx="12192000" cy="7318332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5B01D1-B086-7AD2-696A-751506B6B108}"/>
              </a:ext>
            </a:extLst>
          </p:cNvPr>
          <p:cNvSpPr txBox="1"/>
          <p:nvPr/>
        </p:nvSpPr>
        <p:spPr>
          <a:xfrm>
            <a:off x="724021" y="2962140"/>
            <a:ext cx="5064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DF9E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1. </a:t>
            </a:r>
            <a:r>
              <a:rPr lang="ko-KR" altLang="en-US" sz="5400" dirty="0">
                <a:solidFill>
                  <a:srgbClr val="FDF9E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프로젝트 개요</a:t>
            </a:r>
            <a:endParaRPr lang="en-US" altLang="ko-KR" sz="5400" dirty="0">
              <a:solidFill>
                <a:srgbClr val="FDF9EC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6356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873956D-E7C8-391A-01B2-7D843E26A74B}"/>
              </a:ext>
            </a:extLst>
          </p:cNvPr>
          <p:cNvSpPr/>
          <p:nvPr/>
        </p:nvSpPr>
        <p:spPr>
          <a:xfrm>
            <a:off x="0" y="-235361"/>
            <a:ext cx="12192000" cy="7318332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5B01D1-B086-7AD2-696A-751506B6B108}"/>
              </a:ext>
            </a:extLst>
          </p:cNvPr>
          <p:cNvSpPr txBox="1"/>
          <p:nvPr/>
        </p:nvSpPr>
        <p:spPr>
          <a:xfrm>
            <a:off x="724021" y="2962140"/>
            <a:ext cx="3679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DF9E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5</a:t>
            </a:r>
            <a:r>
              <a:rPr lang="en-US" altLang="ko-KR" sz="5400">
                <a:solidFill>
                  <a:srgbClr val="FDF9E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 </a:t>
            </a:r>
            <a:r>
              <a:rPr lang="ko-KR" altLang="en-US" sz="5400" dirty="0">
                <a:solidFill>
                  <a:srgbClr val="FDF9E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기대효과</a:t>
            </a:r>
            <a:endParaRPr lang="en-US" altLang="ko-KR" sz="5400" dirty="0">
              <a:solidFill>
                <a:srgbClr val="FDF9EC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1640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EEC81966-6A41-0C92-EA8E-1745279258A9}"/>
              </a:ext>
            </a:extLst>
          </p:cNvPr>
          <p:cNvSpPr txBox="1">
            <a:spLocks/>
          </p:cNvSpPr>
          <p:nvPr/>
        </p:nvSpPr>
        <p:spPr>
          <a:xfrm>
            <a:off x="496086" y="616503"/>
            <a:ext cx="3711771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Part 5.</a:t>
            </a:r>
            <a:r>
              <a:rPr lang="ko-KR" altLang="en-US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기대효과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8696F8D-7AE3-87CF-A8A6-F607EB698815}"/>
              </a:ext>
            </a:extLst>
          </p:cNvPr>
          <p:cNvGrpSpPr/>
          <p:nvPr/>
        </p:nvGrpSpPr>
        <p:grpSpPr>
          <a:xfrm>
            <a:off x="4207857" y="445990"/>
            <a:ext cx="7165821" cy="1848425"/>
            <a:chOff x="4207857" y="445990"/>
            <a:chExt cx="7165821" cy="1848425"/>
          </a:xfrm>
        </p:grpSpPr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C551E459-C9E8-EF76-399F-250A3166C25D}"/>
                </a:ext>
              </a:extLst>
            </p:cNvPr>
            <p:cNvCxnSpPr/>
            <p:nvPr/>
          </p:nvCxnSpPr>
          <p:spPr>
            <a:xfrm>
              <a:off x="5705735" y="1370203"/>
              <a:ext cx="1958472" cy="0"/>
            </a:xfrm>
            <a:prstGeom prst="straightConnector1">
              <a:avLst/>
            </a:prstGeom>
            <a:ln>
              <a:solidFill>
                <a:srgbClr val="304A1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7B6A888-6E3E-8052-F7E6-DCF790191A8A}"/>
                </a:ext>
              </a:extLst>
            </p:cNvPr>
            <p:cNvSpPr txBox="1"/>
            <p:nvPr/>
          </p:nvSpPr>
          <p:spPr>
            <a:xfrm>
              <a:off x="8302003" y="1139370"/>
              <a:ext cx="30716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원활한 </a:t>
              </a:r>
              <a:r>
                <a:rPr kumimoji="1" lang="ko-KR" altLang="en-US" sz="24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플로깅</a:t>
              </a:r>
              <a:r>
                <a:rPr kumimoji="1"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환경 제공</a:t>
              </a:r>
              <a:endParaRPr kumimoji="1" lang="ko-Kore-US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D809B0C5-3616-5886-957E-236148CD2B62}"/>
                </a:ext>
              </a:extLst>
            </p:cNvPr>
            <p:cNvGrpSpPr/>
            <p:nvPr/>
          </p:nvGrpSpPr>
          <p:grpSpPr>
            <a:xfrm>
              <a:off x="4207857" y="445990"/>
              <a:ext cx="1497878" cy="1848425"/>
              <a:chOff x="4207857" y="445990"/>
              <a:chExt cx="1497878" cy="1848425"/>
            </a:xfrm>
          </p:grpSpPr>
          <p:sp>
            <p:nvSpPr>
              <p:cNvPr id="18" name="육각형[H] 17">
                <a:extLst>
                  <a:ext uri="{FF2B5EF4-FFF2-40B4-BE49-F238E27FC236}">
                    <a16:creationId xmlns:a16="http://schemas.microsoft.com/office/drawing/2014/main" id="{D13D1CF8-3CDD-8C44-FFAA-86FE839A1D7B}"/>
                  </a:ext>
                </a:extLst>
              </p:cNvPr>
              <p:cNvSpPr/>
              <p:nvPr/>
            </p:nvSpPr>
            <p:spPr>
              <a:xfrm rot="5400000">
                <a:off x="4032583" y="621264"/>
                <a:ext cx="1848425" cy="1497878"/>
              </a:xfrm>
              <a:prstGeom prst="hexagon">
                <a:avLst>
                  <a:gd name="adj" fmla="val 30978"/>
                  <a:gd name="vf" fmla="val 115470"/>
                </a:avLst>
              </a:prstGeom>
              <a:solidFill>
                <a:srgbClr val="304A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US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C6ADB8C-A6F4-5B67-5E55-CC170156DF8A}"/>
                  </a:ext>
                </a:extLst>
              </p:cNvPr>
              <p:cNvSpPr txBox="1"/>
              <p:nvPr/>
            </p:nvSpPr>
            <p:spPr>
              <a:xfrm>
                <a:off x="4386382" y="1108593"/>
                <a:ext cx="11408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800" b="1" dirty="0" err="1">
                    <a:solidFill>
                      <a:schemeClr val="bg1"/>
                    </a:solidFill>
                    <a:latin typeface="Gmarket Sans TTF Bold" panose="02000000000000000000" pitchFamily="2" charset="-128"/>
                    <a:ea typeface="Gmarket Sans TTF Bold" panose="02000000000000000000" pitchFamily="2" charset="-128"/>
                  </a:rPr>
                  <a:t>relpl</a:t>
                </a:r>
                <a:endParaRPr lang="en-US" altLang="ko-KR" sz="2800" b="1" dirty="0">
                  <a:solidFill>
                    <a:schemeClr val="bg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endParaRPr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BA235FF-3AD0-B47C-DC76-1270618D9233}"/>
              </a:ext>
            </a:extLst>
          </p:cNvPr>
          <p:cNvGrpSpPr/>
          <p:nvPr/>
        </p:nvGrpSpPr>
        <p:grpSpPr>
          <a:xfrm>
            <a:off x="4956796" y="1818520"/>
            <a:ext cx="5201805" cy="1848426"/>
            <a:chOff x="4956796" y="1818520"/>
            <a:chExt cx="5201805" cy="1848426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40557D6-8044-3F8B-0DF7-CD95F048BD91}"/>
                </a:ext>
              </a:extLst>
            </p:cNvPr>
            <p:cNvCxnSpPr>
              <a:cxnSpLocks/>
            </p:cNvCxnSpPr>
            <p:nvPr/>
          </p:nvCxnSpPr>
          <p:spPr>
            <a:xfrm>
              <a:off x="6454674" y="2752221"/>
              <a:ext cx="12095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DDA4399-D56A-1A69-9033-29F85C02B5EA}"/>
                </a:ext>
              </a:extLst>
            </p:cNvPr>
            <p:cNvSpPr txBox="1"/>
            <p:nvPr/>
          </p:nvSpPr>
          <p:spPr>
            <a:xfrm>
              <a:off x="8302003" y="2521388"/>
              <a:ext cx="18565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활동적인 참여</a:t>
              </a:r>
              <a:endParaRPr kumimoji="1" lang="ko-Kore-US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3B86A8F-019C-7789-9E3B-C403FA9BC980}"/>
                </a:ext>
              </a:extLst>
            </p:cNvPr>
            <p:cNvGrpSpPr/>
            <p:nvPr/>
          </p:nvGrpSpPr>
          <p:grpSpPr>
            <a:xfrm>
              <a:off x="4956796" y="1818520"/>
              <a:ext cx="1497877" cy="1848426"/>
              <a:chOff x="4956796" y="1818520"/>
              <a:chExt cx="1497877" cy="1848426"/>
            </a:xfrm>
          </p:grpSpPr>
          <p:sp>
            <p:nvSpPr>
              <p:cNvPr id="21" name="육각형[H] 20">
                <a:extLst>
                  <a:ext uri="{FF2B5EF4-FFF2-40B4-BE49-F238E27FC236}">
                    <a16:creationId xmlns:a16="http://schemas.microsoft.com/office/drawing/2014/main" id="{71E23763-0B76-72B0-8F32-61A1AE4CD479}"/>
                  </a:ext>
                </a:extLst>
              </p:cNvPr>
              <p:cNvSpPr/>
              <p:nvPr/>
            </p:nvSpPr>
            <p:spPr>
              <a:xfrm rot="5400000">
                <a:off x="4781522" y="1993794"/>
                <a:ext cx="1848426" cy="1497877"/>
              </a:xfrm>
              <a:prstGeom prst="hexagon">
                <a:avLst>
                  <a:gd name="adj" fmla="val 30978"/>
                  <a:gd name="vf" fmla="val 115470"/>
                </a:avLst>
              </a:prstGeom>
              <a:solidFill>
                <a:schemeClr val="bg1"/>
              </a:solidFill>
              <a:ln>
                <a:solidFill>
                  <a:srgbClr val="304A1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US" altLang="en-US"/>
              </a:p>
            </p:txBody>
          </p:sp>
          <p:pic>
            <p:nvPicPr>
              <p:cNvPr id="41" name="그림 40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AC713301-712C-3875-AEDB-85A0C1209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45141" y="2301074"/>
                <a:ext cx="902294" cy="902294"/>
              </a:xfrm>
              <a:prstGeom prst="rect">
                <a:avLst/>
              </a:prstGeom>
            </p:spPr>
          </p:pic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094F6C3-EAEF-1E12-B4E5-D6B750E96AD1}"/>
              </a:ext>
            </a:extLst>
          </p:cNvPr>
          <p:cNvGrpSpPr/>
          <p:nvPr/>
        </p:nvGrpSpPr>
        <p:grpSpPr>
          <a:xfrm>
            <a:off x="4207858" y="3191053"/>
            <a:ext cx="6292183" cy="1848425"/>
            <a:chOff x="4207858" y="3191053"/>
            <a:chExt cx="6292183" cy="1848425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4FD75003-317F-7F1A-4EAE-F6BC5BCB4756}"/>
                </a:ext>
              </a:extLst>
            </p:cNvPr>
            <p:cNvCxnSpPr/>
            <p:nvPr/>
          </p:nvCxnSpPr>
          <p:spPr>
            <a:xfrm>
              <a:off x="5705735" y="4124754"/>
              <a:ext cx="1958472" cy="0"/>
            </a:xfrm>
            <a:prstGeom prst="straightConnector1">
              <a:avLst/>
            </a:prstGeom>
            <a:ln>
              <a:solidFill>
                <a:srgbClr val="304A1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424B8C-3656-A782-8DA8-FD18B1F50285}"/>
                </a:ext>
              </a:extLst>
            </p:cNvPr>
            <p:cNvSpPr txBox="1"/>
            <p:nvPr/>
          </p:nvSpPr>
          <p:spPr>
            <a:xfrm>
              <a:off x="8302003" y="3893921"/>
              <a:ext cx="21980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US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사회적</a:t>
              </a:r>
              <a:r>
                <a:rPr kumimoji="1"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상호 작용</a:t>
              </a:r>
              <a:endParaRPr kumimoji="1" lang="ko-Kore-US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3867E73B-EFA3-13CD-1569-FF2F4552E1FA}"/>
                </a:ext>
              </a:extLst>
            </p:cNvPr>
            <p:cNvGrpSpPr/>
            <p:nvPr/>
          </p:nvGrpSpPr>
          <p:grpSpPr>
            <a:xfrm>
              <a:off x="4207858" y="3191053"/>
              <a:ext cx="1497877" cy="1848425"/>
              <a:chOff x="4207858" y="3191053"/>
              <a:chExt cx="1497877" cy="1848425"/>
            </a:xfrm>
          </p:grpSpPr>
          <p:sp>
            <p:nvSpPr>
              <p:cNvPr id="22" name="육각형[H] 21">
                <a:extLst>
                  <a:ext uri="{FF2B5EF4-FFF2-40B4-BE49-F238E27FC236}">
                    <a16:creationId xmlns:a16="http://schemas.microsoft.com/office/drawing/2014/main" id="{C53DDD90-A64B-BA9A-C8D3-1C99183A4B29}"/>
                  </a:ext>
                </a:extLst>
              </p:cNvPr>
              <p:cNvSpPr/>
              <p:nvPr/>
            </p:nvSpPr>
            <p:spPr>
              <a:xfrm rot="5400000">
                <a:off x="4032584" y="3366327"/>
                <a:ext cx="1848425" cy="1497877"/>
              </a:xfrm>
              <a:prstGeom prst="hexagon">
                <a:avLst>
                  <a:gd name="adj" fmla="val 30978"/>
                  <a:gd name="vf" fmla="val 115470"/>
                </a:avLst>
              </a:prstGeom>
              <a:solidFill>
                <a:srgbClr val="304A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US" altLang="en-US"/>
              </a:p>
            </p:txBody>
          </p:sp>
          <p:pic>
            <p:nvPicPr>
              <p:cNvPr id="51" name="그림 50" descr="로고, 상징, 그래픽, 폰트이(가) 표시된 사진&#10;&#10;자동 생성된 설명">
                <a:extLst>
                  <a:ext uri="{FF2B5EF4-FFF2-40B4-BE49-F238E27FC236}">
                    <a16:creationId xmlns:a16="http://schemas.microsoft.com/office/drawing/2014/main" id="{48F23174-BF18-41A0-E385-D2C1FDA34A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6769" y="3703047"/>
                <a:ext cx="940055" cy="843414"/>
              </a:xfrm>
              <a:prstGeom prst="rect">
                <a:avLst/>
              </a:prstGeom>
            </p:spPr>
          </p:pic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5B442DB-8302-8590-7662-15012A72D68F}"/>
              </a:ext>
            </a:extLst>
          </p:cNvPr>
          <p:cNvGrpSpPr/>
          <p:nvPr/>
        </p:nvGrpSpPr>
        <p:grpSpPr>
          <a:xfrm>
            <a:off x="4956796" y="4563584"/>
            <a:ext cx="5809343" cy="1848426"/>
            <a:chOff x="4956796" y="4563584"/>
            <a:chExt cx="5809343" cy="1848426"/>
          </a:xfrm>
        </p:grpSpPr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13D502CF-2AFE-5B01-65CC-17F570ED8B42}"/>
                </a:ext>
              </a:extLst>
            </p:cNvPr>
            <p:cNvCxnSpPr>
              <a:cxnSpLocks/>
            </p:cNvCxnSpPr>
            <p:nvPr/>
          </p:nvCxnSpPr>
          <p:spPr>
            <a:xfrm>
              <a:off x="6454674" y="5487796"/>
              <a:ext cx="1209533" cy="0"/>
            </a:xfrm>
            <a:prstGeom prst="straightConnector1">
              <a:avLst/>
            </a:prstGeom>
            <a:ln>
              <a:solidFill>
                <a:srgbClr val="304A1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F4C9B97-5703-EA11-228E-3EBF7BA88007}"/>
                </a:ext>
              </a:extLst>
            </p:cNvPr>
            <p:cNvSpPr txBox="1"/>
            <p:nvPr/>
          </p:nvSpPr>
          <p:spPr>
            <a:xfrm>
              <a:off x="8302003" y="5256963"/>
              <a:ext cx="24641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US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환경</a:t>
              </a:r>
              <a:r>
                <a:rPr kumimoji="1"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시민의식 증대</a:t>
              </a:r>
              <a:endParaRPr kumimoji="1" lang="ko-Kore-US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58D7EA4F-9BCF-4319-500C-0513371B443A}"/>
                </a:ext>
              </a:extLst>
            </p:cNvPr>
            <p:cNvGrpSpPr/>
            <p:nvPr/>
          </p:nvGrpSpPr>
          <p:grpSpPr>
            <a:xfrm>
              <a:off x="4956796" y="4563584"/>
              <a:ext cx="1497877" cy="1848426"/>
              <a:chOff x="4956796" y="4563584"/>
              <a:chExt cx="1497877" cy="1848426"/>
            </a:xfrm>
          </p:grpSpPr>
          <p:sp>
            <p:nvSpPr>
              <p:cNvPr id="23" name="육각형[H] 22">
                <a:extLst>
                  <a:ext uri="{FF2B5EF4-FFF2-40B4-BE49-F238E27FC236}">
                    <a16:creationId xmlns:a16="http://schemas.microsoft.com/office/drawing/2014/main" id="{83CE3935-7F21-A103-16AF-8301EE937C0A}"/>
                  </a:ext>
                </a:extLst>
              </p:cNvPr>
              <p:cNvSpPr/>
              <p:nvPr/>
            </p:nvSpPr>
            <p:spPr>
              <a:xfrm rot="5400000">
                <a:off x="4781522" y="4738858"/>
                <a:ext cx="1848426" cy="1497877"/>
              </a:xfrm>
              <a:prstGeom prst="hexagon">
                <a:avLst>
                  <a:gd name="adj" fmla="val 30978"/>
                  <a:gd name="vf" fmla="val 115470"/>
                </a:avLst>
              </a:prstGeom>
              <a:solidFill>
                <a:schemeClr val="bg1"/>
              </a:solidFill>
              <a:ln>
                <a:solidFill>
                  <a:srgbClr val="304A1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US" altLang="en-US"/>
              </a:p>
            </p:txBody>
          </p:sp>
          <p:pic>
            <p:nvPicPr>
              <p:cNvPr id="53" name="그림 5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A15F7F6-0079-8EE7-0177-DBA49CD121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54531" y="4936592"/>
                <a:ext cx="1102408" cy="110240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0769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319" y="948063"/>
            <a:ext cx="6849451" cy="530531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DBD7C9B9-EC61-3FC9-7837-BABFA3ADFE4D}"/>
              </a:ext>
            </a:extLst>
          </p:cNvPr>
          <p:cNvSpPr txBox="1">
            <a:spLocks/>
          </p:cNvSpPr>
          <p:nvPr/>
        </p:nvSpPr>
        <p:spPr>
          <a:xfrm>
            <a:off x="496087" y="293415"/>
            <a:ext cx="3311769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Part 5.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기대효과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EC81966-6A41-0C92-EA8E-1745279258A9}"/>
              </a:ext>
            </a:extLst>
          </p:cNvPr>
          <p:cNvSpPr txBox="1">
            <a:spLocks/>
          </p:cNvSpPr>
          <p:nvPr/>
        </p:nvSpPr>
        <p:spPr>
          <a:xfrm>
            <a:off x="496086" y="616503"/>
            <a:ext cx="3711771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확장성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3FE8A2-42B6-C670-BCA9-1C3AA1E4B74F}"/>
              </a:ext>
            </a:extLst>
          </p:cNvPr>
          <p:cNvGrpSpPr/>
          <p:nvPr/>
        </p:nvGrpSpPr>
        <p:grpSpPr>
          <a:xfrm>
            <a:off x="679795" y="1668234"/>
            <a:ext cx="3845942" cy="7194975"/>
            <a:chOff x="1126109" y="1962149"/>
            <a:chExt cx="3845942" cy="71949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208" b="2259"/>
            <a:stretch/>
          </p:blipFill>
          <p:spPr>
            <a:xfrm>
              <a:off x="1126109" y="1962149"/>
              <a:ext cx="3845942" cy="7194975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4" name="직선 연결선[R] 3">
              <a:extLst>
                <a:ext uri="{FF2B5EF4-FFF2-40B4-BE49-F238E27FC236}">
                  <a16:creationId xmlns:a16="http://schemas.microsoft.com/office/drawing/2014/main" id="{EC628E5D-2E75-998C-83E1-6E0F3C563990}"/>
                </a:ext>
              </a:extLst>
            </p:cNvPr>
            <p:cNvCxnSpPr>
              <a:cxnSpLocks/>
            </p:cNvCxnSpPr>
            <p:nvPr/>
          </p:nvCxnSpPr>
          <p:spPr>
            <a:xfrm>
              <a:off x="1737351" y="4517571"/>
              <a:ext cx="262345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1F4EE74C-DE26-8195-2B18-357C20EFE6DE}"/>
                </a:ext>
              </a:extLst>
            </p:cNvPr>
            <p:cNvCxnSpPr>
              <a:cxnSpLocks/>
            </p:cNvCxnSpPr>
            <p:nvPr/>
          </p:nvCxnSpPr>
          <p:spPr>
            <a:xfrm>
              <a:off x="1737351" y="4746171"/>
              <a:ext cx="289996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EA15DCA5-4CFD-BCF7-0997-3F006545D3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7351" y="4985657"/>
              <a:ext cx="273667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FFF03F1-BF49-3805-BD30-05E72A440BC4}"/>
              </a:ext>
            </a:extLst>
          </p:cNvPr>
          <p:cNvCxnSpPr>
            <a:cxnSpLocks/>
          </p:cNvCxnSpPr>
          <p:nvPr/>
        </p:nvCxnSpPr>
        <p:spPr>
          <a:xfrm>
            <a:off x="6278684" y="3591095"/>
            <a:ext cx="23762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8138539D-C5BC-5F2D-76D5-3512639D7987}"/>
              </a:ext>
            </a:extLst>
          </p:cNvPr>
          <p:cNvCxnSpPr>
            <a:cxnSpLocks/>
          </p:cNvCxnSpPr>
          <p:nvPr/>
        </p:nvCxnSpPr>
        <p:spPr>
          <a:xfrm>
            <a:off x="5826443" y="1677127"/>
            <a:ext cx="539114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74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2"/>
          <a:stretch/>
        </p:blipFill>
        <p:spPr>
          <a:xfrm>
            <a:off x="4594271" y="364976"/>
            <a:ext cx="3003458" cy="5976558"/>
          </a:xfrm>
          <a:prstGeom prst="rect">
            <a:avLst/>
          </a:prstGeom>
          <a:ln w="12700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BD7C9B9-EC61-3FC9-7837-BABFA3ADFE4D}"/>
              </a:ext>
            </a:extLst>
          </p:cNvPr>
          <p:cNvSpPr txBox="1">
            <a:spLocks/>
          </p:cNvSpPr>
          <p:nvPr/>
        </p:nvSpPr>
        <p:spPr>
          <a:xfrm>
            <a:off x="496087" y="293415"/>
            <a:ext cx="3311769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Part 5.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기대효과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EC81966-6A41-0C92-EA8E-1745279258A9}"/>
              </a:ext>
            </a:extLst>
          </p:cNvPr>
          <p:cNvSpPr txBox="1">
            <a:spLocks/>
          </p:cNvSpPr>
          <p:nvPr/>
        </p:nvSpPr>
        <p:spPr>
          <a:xfrm>
            <a:off x="496086" y="616503"/>
            <a:ext cx="3711771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확장성</a:t>
            </a:r>
          </a:p>
        </p:txBody>
      </p:sp>
      <p:pic>
        <p:nvPicPr>
          <p:cNvPr id="2" name="그림 1" descr="휴대 전화, 정보기기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03C07503-68A1-F32C-FB97-9B09AE2BB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39" y="302947"/>
            <a:ext cx="3175922" cy="610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25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07" y="1387290"/>
            <a:ext cx="10509786" cy="485420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643133EE-A6EA-0476-871A-DC786921FDB8}"/>
              </a:ext>
            </a:extLst>
          </p:cNvPr>
          <p:cNvSpPr txBox="1">
            <a:spLocks/>
          </p:cNvSpPr>
          <p:nvPr/>
        </p:nvSpPr>
        <p:spPr>
          <a:xfrm>
            <a:off x="496086" y="322846"/>
            <a:ext cx="3711771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ko-KR" altLang="en-US" sz="360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B5E0B85-A48A-4AA4-3BA1-3B6C7A556E1C}"/>
              </a:ext>
            </a:extLst>
          </p:cNvPr>
          <p:cNvSpPr txBox="1">
            <a:spLocks/>
          </p:cNvSpPr>
          <p:nvPr/>
        </p:nvSpPr>
        <p:spPr>
          <a:xfrm>
            <a:off x="727093" y="539987"/>
            <a:ext cx="3711771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600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relpl</a:t>
            </a:r>
            <a:r>
              <a:rPr lang="en-US" altLang="ko-KR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사용 경험</a:t>
            </a:r>
            <a:r>
              <a:rPr lang="en-US" altLang="ko-KR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endParaRPr lang="ko-KR" altLang="en-US" sz="360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1808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3" y="1793710"/>
            <a:ext cx="3953352" cy="45468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2623C1B-7014-F1CE-A3A5-724CF347A78A}"/>
              </a:ext>
            </a:extLst>
          </p:cNvPr>
          <p:cNvSpPr txBox="1">
            <a:spLocks/>
          </p:cNvSpPr>
          <p:nvPr/>
        </p:nvSpPr>
        <p:spPr>
          <a:xfrm>
            <a:off x="585454" y="517405"/>
            <a:ext cx="11624650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4800" b="1" dirty="0">
                <a:latin typeface="Gmarket Sans TTF Bold" panose="02000000000000000000" pitchFamily="2" charset="-128"/>
                <a:ea typeface="Gmarket Sans TTF Bold" panose="02000000000000000000" pitchFamily="2" charset="-128"/>
                <a:cs typeface="Pretendard" panose="02000503000000020004" pitchFamily="2" charset="-127"/>
              </a:rPr>
              <a:t>발표를 마치겠습니다</a:t>
            </a:r>
            <a:r>
              <a:rPr lang="en-US" altLang="ko-KR" sz="4800" b="1" dirty="0">
                <a:latin typeface="Gmarket Sans TTF Bold" panose="02000000000000000000" pitchFamily="2" charset="-128"/>
                <a:ea typeface="Gmarket Sans TTF Bold" panose="02000000000000000000" pitchFamily="2" charset="-128"/>
                <a:cs typeface="Pretendard" panose="02000503000000020004" pitchFamily="2" charset="-127"/>
              </a:rPr>
              <a:t>.</a:t>
            </a:r>
            <a:r>
              <a:rPr lang="ko-KR" altLang="en-US" sz="4800" b="1" dirty="0">
                <a:latin typeface="Gmarket Sans TTF Bold" panose="02000000000000000000" pitchFamily="2" charset="-128"/>
                <a:ea typeface="Gmarket Sans TTF Bold" panose="02000000000000000000" pitchFamily="2" charset="-128"/>
                <a:cs typeface="Pretendard" panose="02000503000000020004" pitchFamily="2" charset="-127"/>
              </a:rPr>
              <a:t> 감사합니다</a:t>
            </a:r>
            <a:r>
              <a:rPr lang="en-US" altLang="ko-KR" sz="4800" b="1" dirty="0">
                <a:latin typeface="Gmarket Sans TTF Bold" panose="02000000000000000000" pitchFamily="2" charset="-128"/>
                <a:ea typeface="Gmarket Sans TTF Bold" panose="02000000000000000000" pitchFamily="2" charset="-128"/>
                <a:cs typeface="Pretendard" panose="02000503000000020004" pitchFamily="2" charset="-127"/>
              </a:rPr>
              <a:t>.</a:t>
            </a:r>
            <a:endParaRPr lang="ko-KR" altLang="en-US" sz="4800" b="1" dirty="0">
              <a:latin typeface="Gmarket Sans TTF Bold" panose="02000000000000000000" pitchFamily="2" charset="-128"/>
              <a:ea typeface="Gmarket Sans TTF Bold" panose="02000000000000000000" pitchFamily="2" charset="-128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4248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21AB1-B13F-2DEF-90E9-F16F093E1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D09861-EBCA-6885-4079-D40813A60903}"/>
              </a:ext>
            </a:extLst>
          </p:cNvPr>
          <p:cNvSpPr/>
          <p:nvPr/>
        </p:nvSpPr>
        <p:spPr>
          <a:xfrm>
            <a:off x="9925050" y="6496050"/>
            <a:ext cx="2176318" cy="276225"/>
          </a:xfrm>
          <a:prstGeom prst="rect">
            <a:avLst/>
          </a:prstGeom>
          <a:solidFill>
            <a:srgbClr val="FDF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EC91E3D-7D7A-5DC9-CA0F-3152E03A646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406572"/>
            <a:ext cx="2133600" cy="1422400"/>
          </a:xfrm>
          <a:prstGeom prst="rect">
            <a:avLst/>
          </a:prstGeom>
        </p:spPr>
      </p:pic>
      <p:sp>
        <p:nvSpPr>
          <p:cNvPr id="2" name="덧셈 기호 37">
            <a:extLst>
              <a:ext uri="{FF2B5EF4-FFF2-40B4-BE49-F238E27FC236}">
                <a16:creationId xmlns:a16="http://schemas.microsoft.com/office/drawing/2014/main" id="{7F94F3FE-8315-3704-ADEE-E07851B57CF2}"/>
              </a:ext>
            </a:extLst>
          </p:cNvPr>
          <p:cNvSpPr/>
          <p:nvPr/>
        </p:nvSpPr>
        <p:spPr>
          <a:xfrm>
            <a:off x="5372031" y="2589618"/>
            <a:ext cx="1077218" cy="1077218"/>
          </a:xfrm>
          <a:prstGeom prst="mathPlus">
            <a:avLst>
              <a:gd name="adj1" fmla="val 13603"/>
            </a:avLst>
          </a:prstGeom>
          <a:solidFill>
            <a:srgbClr val="6DB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2D1C9B-A7A3-55EB-0C9F-42E6386B3211}"/>
              </a:ext>
            </a:extLst>
          </p:cNvPr>
          <p:cNvSpPr txBox="1"/>
          <p:nvPr/>
        </p:nvSpPr>
        <p:spPr>
          <a:xfrm>
            <a:off x="1595039" y="2589618"/>
            <a:ext cx="3776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err="1">
                <a:solidFill>
                  <a:schemeClr val="accent4">
                    <a:lumMod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Plocka</a:t>
            </a:r>
            <a:r>
              <a:rPr lang="en-US" altLang="ko-KR" sz="3600" dirty="0">
                <a:solidFill>
                  <a:schemeClr val="accent4">
                    <a:lumMod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R" sz="3600" dirty="0" err="1">
                <a:solidFill>
                  <a:schemeClr val="accent4">
                    <a:lumMod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Upp</a:t>
            </a:r>
            <a:endParaRPr lang="en-US" altLang="ko-KR" sz="3600" dirty="0">
              <a:solidFill>
                <a:schemeClr val="accent4">
                  <a:lumMod val="2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en-US" altLang="ko-KR" sz="3600" dirty="0">
                <a:solidFill>
                  <a:schemeClr val="accent4">
                    <a:lumMod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ko-KR" altLang="en-US" sz="3600" dirty="0">
                <a:solidFill>
                  <a:schemeClr val="accent4">
                    <a:lumMod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줍다</a:t>
            </a:r>
            <a:r>
              <a:rPr lang="en-US" altLang="ko-KR" sz="3600" dirty="0">
                <a:solidFill>
                  <a:schemeClr val="accent4">
                    <a:lumMod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endParaRPr lang="ko-KR" altLang="en-US" sz="3600" dirty="0">
              <a:solidFill>
                <a:schemeClr val="accent4">
                  <a:lumMod val="2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93FBA4-0218-AC73-8655-57F35267ABA4}"/>
              </a:ext>
            </a:extLst>
          </p:cNvPr>
          <p:cNvSpPr txBox="1"/>
          <p:nvPr/>
        </p:nvSpPr>
        <p:spPr>
          <a:xfrm>
            <a:off x="6281408" y="2589618"/>
            <a:ext cx="3776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accent4">
                    <a:lumMod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Jogging</a:t>
            </a:r>
          </a:p>
          <a:p>
            <a:pPr algn="ctr"/>
            <a:r>
              <a:rPr lang="en-US" altLang="ko-KR" sz="3600" dirty="0">
                <a:solidFill>
                  <a:schemeClr val="accent4">
                    <a:lumMod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ko-KR" altLang="en-US" sz="3600" dirty="0">
                <a:solidFill>
                  <a:schemeClr val="accent4">
                    <a:lumMod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조깅</a:t>
            </a:r>
            <a:r>
              <a:rPr lang="en-US" altLang="ko-KR" sz="3600" dirty="0">
                <a:solidFill>
                  <a:schemeClr val="accent4">
                    <a:lumMod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endParaRPr lang="ko-KR" altLang="en-US" sz="3600" dirty="0">
              <a:solidFill>
                <a:schemeClr val="accent4">
                  <a:lumMod val="2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3DBD0-97B3-03CD-EEE7-7FEE336409EA}"/>
              </a:ext>
            </a:extLst>
          </p:cNvPr>
          <p:cNvSpPr txBox="1"/>
          <p:nvPr/>
        </p:nvSpPr>
        <p:spPr>
          <a:xfrm>
            <a:off x="3028894" y="4375583"/>
            <a:ext cx="5763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2016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스웨덴에서 시작된 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쓰레기를 주우며 조깅을 하는 환경 운동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9CD950F-A92C-99FA-3278-116BBDBB8909}"/>
              </a:ext>
            </a:extLst>
          </p:cNvPr>
          <p:cNvSpPr txBox="1">
            <a:spLocks/>
          </p:cNvSpPr>
          <p:nvPr/>
        </p:nvSpPr>
        <p:spPr>
          <a:xfrm>
            <a:off x="496087" y="293415"/>
            <a:ext cx="3311769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Part 1.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프로젝트 개요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BA2FF43-C9A9-D393-26EF-74D763BAB56C}"/>
              </a:ext>
            </a:extLst>
          </p:cNvPr>
          <p:cNvSpPr txBox="1">
            <a:spLocks/>
          </p:cNvSpPr>
          <p:nvPr/>
        </p:nvSpPr>
        <p:spPr>
          <a:xfrm>
            <a:off x="496087" y="616503"/>
            <a:ext cx="2744268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600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Plogging</a:t>
            </a:r>
            <a:r>
              <a:rPr lang="en-US" altLang="ko-KR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  <a:endParaRPr lang="ko-KR" altLang="en-US" sz="360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4030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E4AB7-A111-7470-BEC1-F51FC22B4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BCB5E0-1B43-59CD-9B10-58B9AB97C6DF}"/>
              </a:ext>
            </a:extLst>
          </p:cNvPr>
          <p:cNvSpPr/>
          <p:nvPr/>
        </p:nvSpPr>
        <p:spPr>
          <a:xfrm>
            <a:off x="9925050" y="6496050"/>
            <a:ext cx="2176318" cy="276225"/>
          </a:xfrm>
          <a:prstGeom prst="rect">
            <a:avLst/>
          </a:prstGeom>
          <a:solidFill>
            <a:srgbClr val="FDF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AC0C8F-90C9-F280-5022-71DD47EDC8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406572"/>
            <a:ext cx="2133600" cy="142240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BCB0D3E0-FBCC-CFA1-BF08-3E7289D2D9B4}"/>
              </a:ext>
            </a:extLst>
          </p:cNvPr>
          <p:cNvSpPr txBox="1">
            <a:spLocks/>
          </p:cNvSpPr>
          <p:nvPr/>
        </p:nvSpPr>
        <p:spPr>
          <a:xfrm>
            <a:off x="4106982" y="3398726"/>
            <a:ext cx="3978031" cy="6661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4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기존 </a:t>
            </a:r>
            <a:r>
              <a:rPr lang="ko-KR" altLang="en-US" sz="40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플로깅의</a:t>
            </a:r>
            <a:r>
              <a:rPr lang="ko-KR" altLang="en-US" sz="4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한계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28CFDB0-711E-5602-9069-DA0385F58B3F}"/>
              </a:ext>
            </a:extLst>
          </p:cNvPr>
          <p:cNvSpPr/>
          <p:nvPr/>
        </p:nvSpPr>
        <p:spPr>
          <a:xfrm>
            <a:off x="1110608" y="4523013"/>
            <a:ext cx="4584700" cy="135890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비효율적인 </a:t>
            </a:r>
            <a:r>
              <a:rPr lang="ko-KR" altLang="en-US" sz="3200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플로깅</a:t>
            </a:r>
            <a:endParaRPr lang="en-US" altLang="ko-KR" sz="32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380D469F-706D-D41E-396D-B4DAC0534732}"/>
              </a:ext>
            </a:extLst>
          </p:cNvPr>
          <p:cNvSpPr/>
          <p:nvPr/>
        </p:nvSpPr>
        <p:spPr>
          <a:xfrm>
            <a:off x="6307759" y="4543446"/>
            <a:ext cx="4584700" cy="135890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동기부여 부족</a:t>
            </a:r>
            <a:endParaRPr lang="en-US" altLang="ko-KR" sz="32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39CD950F-A92C-99FA-3278-116BBDBB8909}"/>
              </a:ext>
            </a:extLst>
          </p:cNvPr>
          <p:cNvSpPr txBox="1">
            <a:spLocks/>
          </p:cNvSpPr>
          <p:nvPr/>
        </p:nvSpPr>
        <p:spPr>
          <a:xfrm>
            <a:off x="496087" y="293415"/>
            <a:ext cx="3311769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Part 1.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프로젝트 개요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EBA2FF43-C9A9-D393-26EF-74D763BAB56C}"/>
              </a:ext>
            </a:extLst>
          </p:cNvPr>
          <p:cNvSpPr txBox="1">
            <a:spLocks/>
          </p:cNvSpPr>
          <p:nvPr/>
        </p:nvSpPr>
        <p:spPr>
          <a:xfrm>
            <a:off x="496087" y="616503"/>
            <a:ext cx="2744268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문제 인식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650" y="1290463"/>
            <a:ext cx="1896697" cy="189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7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E4AB7-A111-7470-BEC1-F51FC22B4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BCB5E0-1B43-59CD-9B10-58B9AB97C6DF}"/>
              </a:ext>
            </a:extLst>
          </p:cNvPr>
          <p:cNvSpPr/>
          <p:nvPr/>
        </p:nvSpPr>
        <p:spPr>
          <a:xfrm>
            <a:off x="9925050" y="6496050"/>
            <a:ext cx="2176318" cy="276225"/>
          </a:xfrm>
          <a:prstGeom prst="rect">
            <a:avLst/>
          </a:prstGeom>
          <a:solidFill>
            <a:srgbClr val="FDF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AC0C8F-90C9-F280-5022-71DD47EDC8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406572"/>
            <a:ext cx="2133600" cy="1422400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39CD950F-A92C-99FA-3278-116BBDBB8909}"/>
              </a:ext>
            </a:extLst>
          </p:cNvPr>
          <p:cNvSpPr txBox="1">
            <a:spLocks/>
          </p:cNvSpPr>
          <p:nvPr/>
        </p:nvSpPr>
        <p:spPr>
          <a:xfrm>
            <a:off x="496087" y="293415"/>
            <a:ext cx="3311769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Part 1.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프로젝트 개요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EBA2FF43-C9A9-D393-26EF-74D763BAB56C}"/>
              </a:ext>
            </a:extLst>
          </p:cNvPr>
          <p:cNvSpPr txBox="1">
            <a:spLocks/>
          </p:cNvSpPr>
          <p:nvPr/>
        </p:nvSpPr>
        <p:spPr>
          <a:xfrm>
            <a:off x="496087" y="616503"/>
            <a:ext cx="2744268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목표</a:t>
            </a:r>
          </a:p>
        </p:txBody>
      </p:sp>
      <p:sp>
        <p:nvSpPr>
          <p:cNvPr id="4" name="타원 3"/>
          <p:cNvSpPr/>
          <p:nvPr/>
        </p:nvSpPr>
        <p:spPr>
          <a:xfrm>
            <a:off x="1206824" y="1833195"/>
            <a:ext cx="3191609" cy="3191609"/>
          </a:xfrm>
          <a:prstGeom prst="ellipse">
            <a:avLst/>
          </a:prstGeom>
          <a:solidFill>
            <a:srgbClr val="304A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효율적 </a:t>
            </a:r>
            <a:r>
              <a:rPr lang="ko-KR" altLang="en-US" sz="3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플로깅</a:t>
            </a:r>
            <a:endParaRPr lang="ko-KR" altLang="en-US" sz="3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821D7EF-BA39-C4D0-9537-25B6C14610D9}"/>
              </a:ext>
            </a:extLst>
          </p:cNvPr>
          <p:cNvGrpSpPr/>
          <p:nvPr/>
        </p:nvGrpSpPr>
        <p:grpSpPr>
          <a:xfrm>
            <a:off x="5722339" y="2446194"/>
            <a:ext cx="4979808" cy="2161556"/>
            <a:chOff x="6005368" y="2708977"/>
            <a:chExt cx="4979808" cy="21615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01D304-E2DC-6191-D8E1-2AC14D6AC143}"/>
                </a:ext>
              </a:extLst>
            </p:cNvPr>
            <p:cNvSpPr txBox="1"/>
            <p:nvPr/>
          </p:nvSpPr>
          <p:spPr>
            <a:xfrm>
              <a:off x="6005368" y="2708977"/>
              <a:ext cx="482591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깨끗한 길은 가지 않도록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748086-BAFB-E8B8-F029-6B5E91328061}"/>
                </a:ext>
              </a:extLst>
            </p:cNvPr>
            <p:cNvSpPr txBox="1"/>
            <p:nvPr/>
          </p:nvSpPr>
          <p:spPr>
            <a:xfrm>
              <a:off x="6005368" y="4285758"/>
              <a:ext cx="497980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청소가 필요한 길로 가도록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6080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E4AB7-A111-7470-BEC1-F51FC22B4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BCB5E0-1B43-59CD-9B10-58B9AB97C6DF}"/>
              </a:ext>
            </a:extLst>
          </p:cNvPr>
          <p:cNvSpPr/>
          <p:nvPr/>
        </p:nvSpPr>
        <p:spPr>
          <a:xfrm>
            <a:off x="9925050" y="6496050"/>
            <a:ext cx="2176318" cy="276225"/>
          </a:xfrm>
          <a:prstGeom prst="rect">
            <a:avLst/>
          </a:prstGeom>
          <a:solidFill>
            <a:srgbClr val="FDF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AC0C8F-90C9-F280-5022-71DD47EDC8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406572"/>
            <a:ext cx="2133600" cy="1422400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39CD950F-A92C-99FA-3278-116BBDBB8909}"/>
              </a:ext>
            </a:extLst>
          </p:cNvPr>
          <p:cNvSpPr txBox="1">
            <a:spLocks/>
          </p:cNvSpPr>
          <p:nvPr/>
        </p:nvSpPr>
        <p:spPr>
          <a:xfrm>
            <a:off x="496087" y="293415"/>
            <a:ext cx="3311769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Part 1.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프로젝트 개요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EBA2FF43-C9A9-D393-26EF-74D763BAB56C}"/>
              </a:ext>
            </a:extLst>
          </p:cNvPr>
          <p:cNvSpPr txBox="1">
            <a:spLocks/>
          </p:cNvSpPr>
          <p:nvPr/>
        </p:nvSpPr>
        <p:spPr>
          <a:xfrm>
            <a:off x="496087" y="616503"/>
            <a:ext cx="2744268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목표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73375B3-260D-2877-665D-9E0384417148}"/>
              </a:ext>
            </a:extLst>
          </p:cNvPr>
          <p:cNvSpPr/>
          <p:nvPr/>
        </p:nvSpPr>
        <p:spPr>
          <a:xfrm>
            <a:off x="1206824" y="1833195"/>
            <a:ext cx="3191609" cy="3191609"/>
          </a:xfrm>
          <a:prstGeom prst="ellipse">
            <a:avLst/>
          </a:prstGeom>
          <a:solidFill>
            <a:srgbClr val="304A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동기부여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DF80060-C5E4-1FB7-CC4E-3046DBF9D68A}"/>
              </a:ext>
            </a:extLst>
          </p:cNvPr>
          <p:cNvGrpSpPr/>
          <p:nvPr/>
        </p:nvGrpSpPr>
        <p:grpSpPr>
          <a:xfrm>
            <a:off x="5722339" y="1668235"/>
            <a:ext cx="4979808" cy="3738337"/>
            <a:chOff x="13636253" y="2446194"/>
            <a:chExt cx="4979808" cy="3738337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D1DCC62-FA25-42B7-D863-B395CD947852}"/>
                </a:ext>
              </a:extLst>
            </p:cNvPr>
            <p:cNvGrpSpPr/>
            <p:nvPr/>
          </p:nvGrpSpPr>
          <p:grpSpPr>
            <a:xfrm>
              <a:off x="13636253" y="2446194"/>
              <a:ext cx="4979808" cy="2161556"/>
              <a:chOff x="6005368" y="2708977"/>
              <a:chExt cx="4979808" cy="2161556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C16CA97-F382-499D-5F17-0DBD7DDDB2FF}"/>
                  </a:ext>
                </a:extLst>
              </p:cNvPr>
              <p:cNvSpPr txBox="1"/>
              <p:nvPr/>
            </p:nvSpPr>
            <p:spPr>
              <a:xfrm>
                <a:off x="6005368" y="2708977"/>
                <a:ext cx="482591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200" dirty="0">
                    <a:solidFill>
                      <a:schemeClr val="tx1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성취감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2B3E44D-DEBD-8A8A-CD33-AFD0AE9D6493}"/>
                  </a:ext>
                </a:extLst>
              </p:cNvPr>
              <p:cNvSpPr txBox="1"/>
              <p:nvPr/>
            </p:nvSpPr>
            <p:spPr>
              <a:xfrm>
                <a:off x="6005368" y="4285758"/>
                <a:ext cx="497980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200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경쟁심 유발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B502666-BED4-E2FE-BCDF-AC28D408A67D}"/>
                </a:ext>
              </a:extLst>
            </p:cNvPr>
            <p:cNvSpPr txBox="1"/>
            <p:nvPr/>
          </p:nvSpPr>
          <p:spPr>
            <a:xfrm>
              <a:off x="13636253" y="5599756"/>
              <a:ext cx="497980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물질적 보상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7496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E4AB7-A111-7470-BEC1-F51FC22B4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BCB5E0-1B43-59CD-9B10-58B9AB97C6DF}"/>
              </a:ext>
            </a:extLst>
          </p:cNvPr>
          <p:cNvSpPr/>
          <p:nvPr/>
        </p:nvSpPr>
        <p:spPr>
          <a:xfrm>
            <a:off x="9925050" y="6496050"/>
            <a:ext cx="2176318" cy="276225"/>
          </a:xfrm>
          <a:prstGeom prst="rect">
            <a:avLst/>
          </a:prstGeom>
          <a:solidFill>
            <a:srgbClr val="FDF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AC0C8F-90C9-F280-5022-71DD47EDC8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406572"/>
            <a:ext cx="2133600" cy="1422400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39CD950F-A92C-99FA-3278-116BBDBB8909}"/>
              </a:ext>
            </a:extLst>
          </p:cNvPr>
          <p:cNvSpPr txBox="1">
            <a:spLocks/>
          </p:cNvSpPr>
          <p:nvPr/>
        </p:nvSpPr>
        <p:spPr>
          <a:xfrm>
            <a:off x="496087" y="293415"/>
            <a:ext cx="3311769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Part 1.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프로젝트 개요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EBA2FF43-C9A9-D393-26EF-74D763BAB56C}"/>
              </a:ext>
            </a:extLst>
          </p:cNvPr>
          <p:cNvSpPr txBox="1">
            <a:spLocks/>
          </p:cNvSpPr>
          <p:nvPr/>
        </p:nvSpPr>
        <p:spPr>
          <a:xfrm>
            <a:off x="496087" y="616503"/>
            <a:ext cx="2744268" cy="4525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목표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48394" y="4452465"/>
            <a:ext cx="70952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지속 가능한 </a:t>
            </a:r>
            <a:r>
              <a:rPr lang="ko-KR" altLang="en-US" sz="2800" dirty="0" err="1">
                <a:solidFill>
                  <a:schemeClr val="accent6">
                    <a:lumMod val="7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플로깅</a:t>
            </a:r>
            <a:r>
              <a:rPr lang="ko-KR" altLang="en-US" sz="28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</a:t>
            </a:r>
            <a:r>
              <a:rPr lang="ko-KR" altLang="en-US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할 수 있도록 도와주는 </a:t>
            </a:r>
            <a:endParaRPr lang="en-US" altLang="ko-KR" sz="2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lang="ko-KR" altLang="en-US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안드로이드 </a:t>
            </a:r>
            <a:r>
              <a:rPr lang="en-US" altLang="ko-KR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app</a:t>
            </a:r>
            <a:r>
              <a:rPr lang="ko-KR" altLang="en-US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개발하자</a:t>
            </a:r>
            <a:r>
              <a:rPr lang="en-US" altLang="ko-KR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!</a:t>
            </a:r>
            <a:endParaRPr lang="ko-KR" altLang="en-US" sz="28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7" name="그림 6" descr="스크린샷, 그래픽, 원, 폰트이(가) 표시된 사진&#10;&#10;자동 생성된 설명">
            <a:extLst>
              <a:ext uri="{FF2B5EF4-FFF2-40B4-BE49-F238E27FC236}">
                <a16:creationId xmlns:a16="http://schemas.microsoft.com/office/drawing/2014/main" id="{9A7E12CE-9CF6-B22E-CE8C-879BEDE13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097" y="1296581"/>
            <a:ext cx="2783806" cy="278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81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873956D-E7C8-391A-01B2-7D843E26A74B}"/>
              </a:ext>
            </a:extLst>
          </p:cNvPr>
          <p:cNvSpPr/>
          <p:nvPr/>
        </p:nvSpPr>
        <p:spPr>
          <a:xfrm>
            <a:off x="0" y="0"/>
            <a:ext cx="12192000" cy="7318332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5B01D1-B086-7AD2-696A-751506B6B108}"/>
              </a:ext>
            </a:extLst>
          </p:cNvPr>
          <p:cNvSpPr txBox="1"/>
          <p:nvPr/>
        </p:nvSpPr>
        <p:spPr>
          <a:xfrm>
            <a:off x="724021" y="2962140"/>
            <a:ext cx="3871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DF9E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2. </a:t>
            </a:r>
            <a:r>
              <a:rPr lang="ko-KR" altLang="en-US" sz="5400" dirty="0">
                <a:solidFill>
                  <a:srgbClr val="FDF9E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기능 소개</a:t>
            </a:r>
            <a:endParaRPr lang="en-US" altLang="ko-KR" sz="5400" dirty="0">
              <a:solidFill>
                <a:srgbClr val="FDF9EC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3012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1171</Words>
  <Application>Microsoft Macintosh PowerPoint</Application>
  <PresentationFormat>와이드스크린</PresentationFormat>
  <Paragraphs>217</Paragraphs>
  <Slides>35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Gmarket Sans TTF Bold</vt:lpstr>
      <vt:lpstr>Pretendard</vt:lpstr>
      <vt:lpstr>Pretendard Medium</vt:lpstr>
      <vt:lpstr>Pretendard SemiBold</vt:lpstr>
      <vt:lpstr>Gmarket Sans TTF Light</vt:lpstr>
      <vt:lpstr>Aptos Display</vt:lpstr>
      <vt:lpstr>Aptos</vt:lpstr>
      <vt:lpstr>Gmarket Sans TTF Medium</vt:lpstr>
      <vt:lpstr>Arial</vt:lpstr>
      <vt:lpstr>Office 테마</vt:lpstr>
      <vt:lpstr>PowerPoint 프레젠테이션</vt:lpstr>
      <vt:lpstr>발표 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최재성</dc:creator>
  <cp:lastModifiedBy>최재성</cp:lastModifiedBy>
  <cp:revision>30</cp:revision>
  <dcterms:created xsi:type="dcterms:W3CDTF">2024-02-15T03:42:36Z</dcterms:created>
  <dcterms:modified xsi:type="dcterms:W3CDTF">2024-02-15T20:21:38Z</dcterms:modified>
</cp:coreProperties>
</file>